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1" r:id="rId2"/>
    <p:sldId id="259" r:id="rId3"/>
    <p:sldId id="273" r:id="rId4"/>
    <p:sldId id="286" r:id="rId5"/>
    <p:sldId id="297" r:id="rId6"/>
    <p:sldId id="296" r:id="rId7"/>
    <p:sldId id="298" r:id="rId8"/>
    <p:sldId id="302" r:id="rId9"/>
    <p:sldId id="303" r:id="rId10"/>
    <p:sldId id="299" r:id="rId11"/>
    <p:sldId id="300" r:id="rId12"/>
    <p:sldId id="274" r:id="rId13"/>
    <p:sldId id="277" r:id="rId14"/>
    <p:sldId id="276" r:id="rId15"/>
    <p:sldId id="278" r:id="rId16"/>
    <p:sldId id="275" r:id="rId17"/>
    <p:sldId id="280" r:id="rId18"/>
    <p:sldId id="287" r:id="rId19"/>
    <p:sldId id="289" r:id="rId20"/>
    <p:sldId id="264" r:id="rId21"/>
    <p:sldId id="281" r:id="rId22"/>
    <p:sldId id="282" r:id="rId23"/>
    <p:sldId id="293" r:id="rId24"/>
    <p:sldId id="284" r:id="rId25"/>
    <p:sldId id="294" r:id="rId26"/>
    <p:sldId id="285" r:id="rId27"/>
    <p:sldId id="290" r:id="rId28"/>
    <p:sldId id="291" r:id="rId29"/>
    <p:sldId id="292" r:id="rId30"/>
    <p:sldId id="304"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DE9"/>
    <a:srgbClr val="7C59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0" y="204"/>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1801F-795D-45C8-B6A4-DA5ED9A285DE}"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9E0CA59B-FF26-414E-BB15-8715FD1FAD6A}">
      <dgm:prSet phldrT="[Text]"/>
      <dgm:spPr>
        <a:solidFill>
          <a:schemeClr val="accent5">
            <a:lumMod val="75000"/>
          </a:schemeClr>
        </a:solidFill>
      </dgm:spPr>
      <dgm:t>
        <a:bodyPr/>
        <a:lstStyle/>
        <a:p>
          <a:r>
            <a:rPr lang="en-US" dirty="0"/>
            <a:t>Account</a:t>
          </a:r>
        </a:p>
      </dgm:t>
    </dgm:pt>
    <dgm:pt modelId="{4A508332-9FF0-4CA9-8581-015CB9EB4DE7}" type="parTrans" cxnId="{AD94FC5D-8B57-4A8B-AE66-5635CE3FE7DB}">
      <dgm:prSet/>
      <dgm:spPr/>
      <dgm:t>
        <a:bodyPr/>
        <a:lstStyle/>
        <a:p>
          <a:endParaRPr lang="en-US"/>
        </a:p>
      </dgm:t>
    </dgm:pt>
    <dgm:pt modelId="{52DCFD0F-09E3-4D30-BC40-994CBD767E70}" type="sibTrans" cxnId="{AD94FC5D-8B57-4A8B-AE66-5635CE3FE7DB}">
      <dgm:prSet/>
      <dgm:spPr/>
      <dgm:t>
        <a:bodyPr/>
        <a:lstStyle/>
        <a:p>
          <a:endParaRPr lang="en-US"/>
        </a:p>
      </dgm:t>
    </dgm:pt>
    <dgm:pt modelId="{3595E905-32A6-457A-A692-094694D6C9E9}">
      <dgm:prSet phldrT="[Text]"/>
      <dgm:spPr>
        <a:solidFill>
          <a:schemeClr val="accent5"/>
        </a:solidFill>
      </dgm:spPr>
      <dgm:t>
        <a:bodyPr/>
        <a:lstStyle/>
        <a:p>
          <a:r>
            <a:rPr lang="en-US" dirty="0"/>
            <a:t>Job</a:t>
          </a:r>
        </a:p>
      </dgm:t>
    </dgm:pt>
    <dgm:pt modelId="{C57E199F-9E24-4A87-B2C6-05EEB1DC5540}" type="parTrans" cxnId="{9C8E2BC7-49C3-42CB-963A-89EE1BE14F74}">
      <dgm:prSet/>
      <dgm:spPr/>
      <dgm:t>
        <a:bodyPr/>
        <a:lstStyle/>
        <a:p>
          <a:endParaRPr lang="en-US"/>
        </a:p>
      </dgm:t>
    </dgm:pt>
    <dgm:pt modelId="{9A87429E-0DF4-4FF2-822F-0A75FCAD591E}" type="sibTrans" cxnId="{9C8E2BC7-49C3-42CB-963A-89EE1BE14F74}">
      <dgm:prSet/>
      <dgm:spPr/>
      <dgm:t>
        <a:bodyPr/>
        <a:lstStyle/>
        <a:p>
          <a:endParaRPr lang="en-US"/>
        </a:p>
      </dgm:t>
    </dgm:pt>
    <dgm:pt modelId="{87AE3708-0ED4-458E-BB65-E16E63999DF3}">
      <dgm:prSet phldrT="[Text]"/>
      <dgm:spPr>
        <a:solidFill>
          <a:schemeClr val="accent5"/>
        </a:solidFill>
      </dgm:spPr>
      <dgm:t>
        <a:bodyPr/>
        <a:lstStyle/>
        <a:p>
          <a:r>
            <a:rPr lang="en-US" dirty="0"/>
            <a:t>Job</a:t>
          </a:r>
        </a:p>
      </dgm:t>
    </dgm:pt>
    <dgm:pt modelId="{AF29DCE6-EF96-4C5D-BBE5-E31CA49DBA37}" type="parTrans" cxnId="{35BD16AA-7810-44A3-95AE-BB35A4EE3AF9}">
      <dgm:prSet/>
      <dgm:spPr/>
      <dgm:t>
        <a:bodyPr/>
        <a:lstStyle/>
        <a:p>
          <a:endParaRPr lang="en-US"/>
        </a:p>
      </dgm:t>
    </dgm:pt>
    <dgm:pt modelId="{72D6AD5A-3C30-4FD6-A67B-C98A64ED91AD}" type="sibTrans" cxnId="{35BD16AA-7810-44A3-95AE-BB35A4EE3AF9}">
      <dgm:prSet/>
      <dgm:spPr/>
      <dgm:t>
        <a:bodyPr/>
        <a:lstStyle/>
        <a:p>
          <a:endParaRPr lang="en-US"/>
        </a:p>
      </dgm:t>
    </dgm:pt>
    <dgm:pt modelId="{1F43B053-8990-4403-991B-DBE37B459105}">
      <dgm:prSet phldrT="[Text]"/>
      <dgm:spPr>
        <a:solidFill>
          <a:srgbClr val="BEADE9"/>
        </a:solidFill>
      </dgm:spPr>
      <dgm:t>
        <a:bodyPr/>
        <a:lstStyle/>
        <a:p>
          <a:r>
            <a:rPr lang="en-US" dirty="0"/>
            <a:t>Activities</a:t>
          </a:r>
        </a:p>
      </dgm:t>
    </dgm:pt>
    <dgm:pt modelId="{7A81E73D-7D40-4B74-83E0-1C93E87C4981}" type="parTrans" cxnId="{CB400050-40B5-49F7-86DE-2292A26292E2}">
      <dgm:prSet/>
      <dgm:spPr/>
      <dgm:t>
        <a:bodyPr/>
        <a:lstStyle/>
        <a:p>
          <a:endParaRPr lang="en-US"/>
        </a:p>
      </dgm:t>
    </dgm:pt>
    <dgm:pt modelId="{1F768BE6-0B55-470A-AF3E-FD8A4C97EFA4}" type="sibTrans" cxnId="{CB400050-40B5-49F7-86DE-2292A26292E2}">
      <dgm:prSet/>
      <dgm:spPr/>
      <dgm:t>
        <a:bodyPr/>
        <a:lstStyle/>
        <a:p>
          <a:endParaRPr lang="en-US"/>
        </a:p>
      </dgm:t>
    </dgm:pt>
    <dgm:pt modelId="{9CBD06F8-E910-40FC-BEBA-099EAECF79FC}">
      <dgm:prSet phldrT="[Text]"/>
      <dgm:spPr>
        <a:solidFill>
          <a:schemeClr val="accent1">
            <a:lumMod val="60000"/>
            <a:lumOff val="40000"/>
          </a:schemeClr>
        </a:solidFill>
      </dgm:spPr>
      <dgm:t>
        <a:bodyPr/>
        <a:lstStyle/>
        <a:p>
          <a:r>
            <a:rPr lang="en-US" dirty="0">
              <a:solidFill>
                <a:srgbClr val="FF0000"/>
              </a:solidFill>
            </a:rPr>
            <a:t>Phase 1</a:t>
          </a:r>
        </a:p>
      </dgm:t>
    </dgm:pt>
    <dgm:pt modelId="{56E8D6DA-4DEF-4024-BA20-B195C22759AA}" type="sibTrans" cxnId="{856366D6-0766-4DB6-A9BA-35A760BDE1BE}">
      <dgm:prSet/>
      <dgm:spPr/>
      <dgm:t>
        <a:bodyPr/>
        <a:lstStyle/>
        <a:p>
          <a:endParaRPr lang="en-US"/>
        </a:p>
      </dgm:t>
    </dgm:pt>
    <dgm:pt modelId="{145EEB72-3C63-4D57-87DA-143DD4B39B41}" type="parTrans" cxnId="{856366D6-0766-4DB6-A9BA-35A760BDE1BE}">
      <dgm:prSet/>
      <dgm:spPr/>
      <dgm:t>
        <a:bodyPr/>
        <a:lstStyle/>
        <a:p>
          <a:endParaRPr lang="en-US"/>
        </a:p>
      </dgm:t>
    </dgm:pt>
    <dgm:pt modelId="{8BAE2F29-3C81-47B1-8ABF-19BC0FC95B59}">
      <dgm:prSet phldrT="[Text]"/>
      <dgm:spPr>
        <a:solidFill>
          <a:schemeClr val="accent1">
            <a:lumMod val="60000"/>
            <a:lumOff val="40000"/>
          </a:schemeClr>
        </a:solidFill>
      </dgm:spPr>
      <dgm:t>
        <a:bodyPr/>
        <a:lstStyle/>
        <a:p>
          <a:r>
            <a:rPr lang="en-US" dirty="0">
              <a:solidFill>
                <a:srgbClr val="FF0000"/>
              </a:solidFill>
            </a:rPr>
            <a:t>Phase 2</a:t>
          </a:r>
        </a:p>
      </dgm:t>
    </dgm:pt>
    <dgm:pt modelId="{3F7DDDA5-7340-44C3-84E1-B2791ABF4B33}" type="sibTrans" cxnId="{2A2860C1-43E2-4D0B-B2F0-143926A93C34}">
      <dgm:prSet/>
      <dgm:spPr/>
      <dgm:t>
        <a:bodyPr/>
        <a:lstStyle/>
        <a:p>
          <a:endParaRPr lang="en-US"/>
        </a:p>
      </dgm:t>
    </dgm:pt>
    <dgm:pt modelId="{8323896F-4CC5-4FF1-84B8-EDE38D80F831}" type="parTrans" cxnId="{2A2860C1-43E2-4D0B-B2F0-143926A93C34}">
      <dgm:prSet/>
      <dgm:spPr/>
      <dgm:t>
        <a:bodyPr/>
        <a:lstStyle/>
        <a:p>
          <a:endParaRPr lang="en-US"/>
        </a:p>
      </dgm:t>
    </dgm:pt>
    <dgm:pt modelId="{E4A472F8-2199-43BC-B351-BD69B7DE32C5}">
      <dgm:prSet phldrT="[Text]"/>
      <dgm:spPr>
        <a:blipFill rotWithShape="0">
          <a:blip xmlns:r="http://schemas.openxmlformats.org/officeDocument/2006/relationships" r:embed="rId1"/>
          <a:stretch>
            <a:fillRect/>
          </a:stretch>
        </a:blipFill>
      </dgm:spPr>
      <dgm:t>
        <a:bodyPr/>
        <a:lstStyle/>
        <a:p>
          <a:endParaRPr lang="en-US" dirty="0"/>
        </a:p>
      </dgm:t>
    </dgm:pt>
    <dgm:pt modelId="{603366F9-CAB8-4AD6-BD79-4890161E4FA0}" type="parTrans" cxnId="{76DA890A-1B52-46B6-8578-D5528D366AFA}">
      <dgm:prSet/>
      <dgm:spPr/>
      <dgm:t>
        <a:bodyPr/>
        <a:lstStyle/>
        <a:p>
          <a:endParaRPr lang="en-US"/>
        </a:p>
      </dgm:t>
    </dgm:pt>
    <dgm:pt modelId="{0F209EC2-F119-464A-93C3-7E30632D563D}" type="sibTrans" cxnId="{76DA890A-1B52-46B6-8578-D5528D366AFA}">
      <dgm:prSet/>
      <dgm:spPr/>
      <dgm:t>
        <a:bodyPr/>
        <a:lstStyle/>
        <a:p>
          <a:endParaRPr lang="en-US"/>
        </a:p>
      </dgm:t>
    </dgm:pt>
    <dgm:pt modelId="{A9B7AF3A-204E-4C29-A586-28D06669281C}">
      <dgm:prSet phldrT="[Text]"/>
      <dgm:spPr>
        <a:solidFill>
          <a:srgbClr val="BEADE9"/>
        </a:solidFill>
      </dgm:spPr>
      <dgm:t>
        <a:bodyPr/>
        <a:lstStyle/>
        <a:p>
          <a:r>
            <a:rPr lang="en-US" dirty="0"/>
            <a:t>Activities</a:t>
          </a:r>
        </a:p>
      </dgm:t>
    </dgm:pt>
    <dgm:pt modelId="{2B341E8C-7987-4408-9109-9714EB035BC8}" type="parTrans" cxnId="{9F97C37E-DD5B-4F3E-A3A8-9F10DF69D7CB}">
      <dgm:prSet/>
      <dgm:spPr/>
      <dgm:t>
        <a:bodyPr/>
        <a:lstStyle/>
        <a:p>
          <a:endParaRPr lang="en-US"/>
        </a:p>
      </dgm:t>
    </dgm:pt>
    <dgm:pt modelId="{9A2FDDA7-46D4-47F6-B0BE-C8593BA11167}" type="sibTrans" cxnId="{9F97C37E-DD5B-4F3E-A3A8-9F10DF69D7CB}">
      <dgm:prSet/>
      <dgm:spPr/>
      <dgm:t>
        <a:bodyPr/>
        <a:lstStyle/>
        <a:p>
          <a:endParaRPr lang="en-US"/>
        </a:p>
      </dgm:t>
    </dgm:pt>
    <dgm:pt modelId="{8A522F36-6521-4188-AF1C-4BC45977C168}">
      <dgm:prSet phldrT="[Text]"/>
      <dgm:spPr>
        <a:solidFill>
          <a:srgbClr val="BEADE9"/>
        </a:solidFill>
      </dgm:spPr>
      <dgm:t>
        <a:bodyPr/>
        <a:lstStyle/>
        <a:p>
          <a:r>
            <a:rPr lang="en-US" dirty="0"/>
            <a:t>Activities</a:t>
          </a:r>
        </a:p>
      </dgm:t>
    </dgm:pt>
    <dgm:pt modelId="{6B02A6D1-FEC6-4B2E-B3E8-4BBDFC1ED3C1}" type="parTrans" cxnId="{2B9E9A95-F46A-410B-99BA-1D40589C8B24}">
      <dgm:prSet/>
      <dgm:spPr/>
      <dgm:t>
        <a:bodyPr/>
        <a:lstStyle/>
        <a:p>
          <a:endParaRPr lang="en-US"/>
        </a:p>
      </dgm:t>
    </dgm:pt>
    <dgm:pt modelId="{C22D6144-FF08-4844-99FE-D7C0D78C3966}" type="sibTrans" cxnId="{2B9E9A95-F46A-410B-99BA-1D40589C8B24}">
      <dgm:prSet/>
      <dgm:spPr/>
      <dgm:t>
        <a:bodyPr/>
        <a:lstStyle/>
        <a:p>
          <a:endParaRPr lang="en-US"/>
        </a:p>
      </dgm:t>
    </dgm:pt>
    <dgm:pt modelId="{14B98045-006F-44CE-879B-CFCFFE143A5A}">
      <dgm:prSet phldrT="[Text]"/>
      <dgm:spPr>
        <a:blipFill rotWithShape="0">
          <a:blip xmlns:r="http://schemas.openxmlformats.org/officeDocument/2006/relationships" r:embed="rId2"/>
          <a:stretch>
            <a:fillRect/>
          </a:stretch>
        </a:blipFill>
      </dgm:spPr>
      <dgm:t>
        <a:bodyPr/>
        <a:lstStyle/>
        <a:p>
          <a:endParaRPr lang="en-US" dirty="0">
            <a:solidFill>
              <a:srgbClr val="FF0000"/>
            </a:solidFill>
          </a:endParaRPr>
        </a:p>
      </dgm:t>
    </dgm:pt>
    <dgm:pt modelId="{5FFAEC7A-933E-4AF8-81EC-113D4B159AE9}" type="parTrans" cxnId="{FFF32269-3E03-483B-8009-CABE91B1D8B6}">
      <dgm:prSet/>
      <dgm:spPr/>
      <dgm:t>
        <a:bodyPr/>
        <a:lstStyle/>
        <a:p>
          <a:endParaRPr lang="en-US"/>
        </a:p>
      </dgm:t>
    </dgm:pt>
    <dgm:pt modelId="{635CA78F-9E30-429C-B04B-EE01D57DD63D}" type="sibTrans" cxnId="{FFF32269-3E03-483B-8009-CABE91B1D8B6}">
      <dgm:prSet/>
      <dgm:spPr/>
      <dgm:t>
        <a:bodyPr/>
        <a:lstStyle/>
        <a:p>
          <a:endParaRPr lang="en-US"/>
        </a:p>
      </dgm:t>
    </dgm:pt>
    <dgm:pt modelId="{DAE754F9-79CA-499B-9C96-A78E1C9D58B6}">
      <dgm:prSet phldrT="[Text]"/>
      <dgm:spPr>
        <a:solidFill>
          <a:schemeClr val="accent4">
            <a:lumMod val="40000"/>
            <a:lumOff val="60000"/>
          </a:schemeClr>
        </a:solidFill>
      </dgm:spPr>
      <dgm:t>
        <a:bodyPr/>
        <a:lstStyle/>
        <a:p>
          <a:r>
            <a:rPr lang="en-US" dirty="0"/>
            <a:t>Files</a:t>
          </a:r>
        </a:p>
      </dgm:t>
    </dgm:pt>
    <dgm:pt modelId="{308D13CD-D9E9-4A24-953E-F071A4ADF0D2}" type="parTrans" cxnId="{B8432F96-4D20-4DB3-8703-484309A15F9E}">
      <dgm:prSet/>
      <dgm:spPr/>
      <dgm:t>
        <a:bodyPr/>
        <a:lstStyle/>
        <a:p>
          <a:endParaRPr lang="en-US"/>
        </a:p>
      </dgm:t>
    </dgm:pt>
    <dgm:pt modelId="{246B522A-71BD-4C7A-83F9-6017DD343E41}" type="sibTrans" cxnId="{B8432F96-4D20-4DB3-8703-484309A15F9E}">
      <dgm:prSet/>
      <dgm:spPr/>
      <dgm:t>
        <a:bodyPr/>
        <a:lstStyle/>
        <a:p>
          <a:endParaRPr lang="en-US"/>
        </a:p>
      </dgm:t>
    </dgm:pt>
    <dgm:pt modelId="{F637BAF9-6E23-438C-911A-A9A9BDC01C3A}">
      <dgm:prSet phldrT="[Text]"/>
      <dgm:spPr>
        <a:solidFill>
          <a:schemeClr val="accent4">
            <a:lumMod val="40000"/>
            <a:lumOff val="60000"/>
          </a:schemeClr>
        </a:solidFill>
      </dgm:spPr>
      <dgm:t>
        <a:bodyPr/>
        <a:lstStyle/>
        <a:p>
          <a:r>
            <a:rPr lang="en-US" dirty="0"/>
            <a:t>Files</a:t>
          </a:r>
        </a:p>
      </dgm:t>
    </dgm:pt>
    <dgm:pt modelId="{28EFA250-BD18-4AD5-9FF1-2CD30942AF56}" type="parTrans" cxnId="{07BE36C8-4907-4F67-A661-FACF22F2C7DF}">
      <dgm:prSet/>
      <dgm:spPr/>
      <dgm:t>
        <a:bodyPr/>
        <a:lstStyle/>
        <a:p>
          <a:endParaRPr lang="en-US"/>
        </a:p>
      </dgm:t>
    </dgm:pt>
    <dgm:pt modelId="{5950E0B3-24D4-4F88-94CE-3A09AA9987E8}" type="sibTrans" cxnId="{07BE36C8-4907-4F67-A661-FACF22F2C7DF}">
      <dgm:prSet/>
      <dgm:spPr/>
      <dgm:t>
        <a:bodyPr/>
        <a:lstStyle/>
        <a:p>
          <a:endParaRPr lang="en-US"/>
        </a:p>
      </dgm:t>
    </dgm:pt>
    <dgm:pt modelId="{9CFD0C50-3057-45C7-94B4-F54895634672}">
      <dgm:prSet phldrT="[Text]"/>
      <dgm:spPr>
        <a:noFill/>
      </dgm:spPr>
      <dgm:t>
        <a:bodyPr/>
        <a:lstStyle/>
        <a:p>
          <a:endParaRPr lang="en-US" dirty="0">
            <a:solidFill>
              <a:srgbClr val="FF0000"/>
            </a:solidFill>
          </a:endParaRPr>
        </a:p>
      </dgm:t>
    </dgm:pt>
    <dgm:pt modelId="{90A07BBA-2575-4ECB-8D9D-49DAD20B03CA}" type="sibTrans" cxnId="{D41A717D-7E0D-47C4-9A88-F4840E7FF295}">
      <dgm:prSet/>
      <dgm:spPr/>
      <dgm:t>
        <a:bodyPr/>
        <a:lstStyle/>
        <a:p>
          <a:endParaRPr lang="en-US"/>
        </a:p>
      </dgm:t>
    </dgm:pt>
    <dgm:pt modelId="{5CE8B8B9-54AE-4351-983E-DCFF47617CDA}" type="parTrans" cxnId="{D41A717D-7E0D-47C4-9A88-F4840E7FF295}">
      <dgm:prSet/>
      <dgm:spPr/>
      <dgm:t>
        <a:bodyPr/>
        <a:lstStyle/>
        <a:p>
          <a:endParaRPr lang="en-US"/>
        </a:p>
      </dgm:t>
    </dgm:pt>
    <dgm:pt modelId="{71C03347-3032-43A6-9D61-4951DA006973}" type="pres">
      <dgm:prSet presAssocID="{5C61801F-795D-45C8-B6A4-DA5ED9A285DE}" presName="Name0" presStyleCnt="0">
        <dgm:presLayoutVars>
          <dgm:chPref val="1"/>
          <dgm:dir/>
          <dgm:animOne val="branch"/>
          <dgm:animLvl val="lvl"/>
          <dgm:resizeHandles/>
        </dgm:presLayoutVars>
      </dgm:prSet>
      <dgm:spPr/>
    </dgm:pt>
    <dgm:pt modelId="{5BC4B5C7-CF34-4B7E-8215-9CC91C2F5727}" type="pres">
      <dgm:prSet presAssocID="{9E0CA59B-FF26-414E-BB15-8715FD1FAD6A}" presName="vertOne" presStyleCnt="0"/>
      <dgm:spPr/>
    </dgm:pt>
    <dgm:pt modelId="{DE2C7D4F-61A9-47DD-974D-0C23E3C522D9}" type="pres">
      <dgm:prSet presAssocID="{9E0CA59B-FF26-414E-BB15-8715FD1FAD6A}" presName="txOne" presStyleLbl="node0" presStyleIdx="0" presStyleCnt="1">
        <dgm:presLayoutVars>
          <dgm:chPref val="3"/>
        </dgm:presLayoutVars>
      </dgm:prSet>
      <dgm:spPr/>
    </dgm:pt>
    <dgm:pt modelId="{101FFAF5-A957-4A5B-A546-AE194D5F9190}" type="pres">
      <dgm:prSet presAssocID="{9E0CA59B-FF26-414E-BB15-8715FD1FAD6A}" presName="parTransOne" presStyleCnt="0"/>
      <dgm:spPr/>
    </dgm:pt>
    <dgm:pt modelId="{80E728A8-1AF1-474A-B7B0-56D1902D6831}" type="pres">
      <dgm:prSet presAssocID="{9E0CA59B-FF26-414E-BB15-8715FD1FAD6A}" presName="horzOne" presStyleCnt="0"/>
      <dgm:spPr/>
    </dgm:pt>
    <dgm:pt modelId="{2FC94C49-34F5-487F-9231-9D0B7FD439C0}" type="pres">
      <dgm:prSet presAssocID="{3595E905-32A6-457A-A692-094694D6C9E9}" presName="vertTwo" presStyleCnt="0"/>
      <dgm:spPr/>
    </dgm:pt>
    <dgm:pt modelId="{FCCEBDAA-B356-4776-ABEB-75AF468D49DB}" type="pres">
      <dgm:prSet presAssocID="{3595E905-32A6-457A-A692-094694D6C9E9}" presName="txTwo" presStyleLbl="node2" presStyleIdx="0" presStyleCnt="2">
        <dgm:presLayoutVars>
          <dgm:chPref val="3"/>
        </dgm:presLayoutVars>
      </dgm:prSet>
      <dgm:spPr/>
    </dgm:pt>
    <dgm:pt modelId="{C2CF0D2A-03C1-491E-8DE0-11EA0BBF49A8}" type="pres">
      <dgm:prSet presAssocID="{3595E905-32A6-457A-A692-094694D6C9E9}" presName="parTransTwo" presStyleCnt="0"/>
      <dgm:spPr/>
    </dgm:pt>
    <dgm:pt modelId="{E9436F56-7B65-4436-99B7-863CC93676E4}" type="pres">
      <dgm:prSet presAssocID="{3595E905-32A6-457A-A692-094694D6C9E9}" presName="horzTwo" presStyleCnt="0"/>
      <dgm:spPr/>
    </dgm:pt>
    <dgm:pt modelId="{6CC3EB24-AF0E-4DBF-AA95-B68158B83646}" type="pres">
      <dgm:prSet presAssocID="{9CBD06F8-E910-40FC-BEBA-099EAECF79FC}" presName="vertThree" presStyleCnt="0"/>
      <dgm:spPr/>
    </dgm:pt>
    <dgm:pt modelId="{4768E48C-C465-4ED8-805A-F7989908B46C}" type="pres">
      <dgm:prSet presAssocID="{9CBD06F8-E910-40FC-BEBA-099EAECF79FC}" presName="txThree" presStyleLbl="node3" presStyleIdx="0" presStyleCnt="5">
        <dgm:presLayoutVars>
          <dgm:chPref val="3"/>
        </dgm:presLayoutVars>
      </dgm:prSet>
      <dgm:spPr/>
    </dgm:pt>
    <dgm:pt modelId="{B5E755B8-6146-4B5B-A6FF-24C8AD36E4FF}" type="pres">
      <dgm:prSet presAssocID="{9CBD06F8-E910-40FC-BEBA-099EAECF79FC}" presName="parTransThree" presStyleCnt="0"/>
      <dgm:spPr/>
    </dgm:pt>
    <dgm:pt modelId="{86417C40-F71C-494B-92AC-C1BFA9808FCA}" type="pres">
      <dgm:prSet presAssocID="{9CBD06F8-E910-40FC-BEBA-099EAECF79FC}" presName="horzThree" presStyleCnt="0"/>
      <dgm:spPr/>
    </dgm:pt>
    <dgm:pt modelId="{4D9D214C-BB1B-4A0D-AF19-07DBC608649A}" type="pres">
      <dgm:prSet presAssocID="{8A522F36-6521-4188-AF1C-4BC45977C168}" presName="vertFour" presStyleCnt="0">
        <dgm:presLayoutVars>
          <dgm:chPref val="3"/>
        </dgm:presLayoutVars>
      </dgm:prSet>
      <dgm:spPr/>
    </dgm:pt>
    <dgm:pt modelId="{77308177-7853-4714-A004-4DD7F08FD83F}" type="pres">
      <dgm:prSet presAssocID="{8A522F36-6521-4188-AF1C-4BC45977C168}" presName="txFour" presStyleLbl="node4" presStyleIdx="0" presStyleCnt="5">
        <dgm:presLayoutVars>
          <dgm:chPref val="3"/>
        </dgm:presLayoutVars>
      </dgm:prSet>
      <dgm:spPr/>
    </dgm:pt>
    <dgm:pt modelId="{0748CE2E-EA88-4F62-AF43-111975756067}" type="pres">
      <dgm:prSet presAssocID="{8A522F36-6521-4188-AF1C-4BC45977C168}" presName="horzFour" presStyleCnt="0"/>
      <dgm:spPr/>
    </dgm:pt>
    <dgm:pt modelId="{4DF9525D-B936-4C28-958E-3F531D1ACB43}" type="pres">
      <dgm:prSet presAssocID="{C22D6144-FF08-4844-99FE-D7C0D78C3966}" presName="sibSpaceFour" presStyleCnt="0"/>
      <dgm:spPr/>
    </dgm:pt>
    <dgm:pt modelId="{915700A5-B212-4811-A705-AEBF8D31947E}" type="pres">
      <dgm:prSet presAssocID="{14B98045-006F-44CE-879B-CFCFFE143A5A}" presName="vertFour" presStyleCnt="0">
        <dgm:presLayoutVars>
          <dgm:chPref val="3"/>
        </dgm:presLayoutVars>
      </dgm:prSet>
      <dgm:spPr/>
    </dgm:pt>
    <dgm:pt modelId="{57AA450E-2D1B-495C-AE57-EC00FC296BCF}" type="pres">
      <dgm:prSet presAssocID="{14B98045-006F-44CE-879B-CFCFFE143A5A}" presName="txFour" presStyleLbl="node4" presStyleIdx="1" presStyleCnt="5">
        <dgm:presLayoutVars>
          <dgm:chPref val="3"/>
        </dgm:presLayoutVars>
      </dgm:prSet>
      <dgm:spPr/>
    </dgm:pt>
    <dgm:pt modelId="{FADCAEA7-081A-4C49-9A03-91770B36C665}" type="pres">
      <dgm:prSet presAssocID="{14B98045-006F-44CE-879B-CFCFFE143A5A}" presName="horzFour" presStyleCnt="0"/>
      <dgm:spPr/>
    </dgm:pt>
    <dgm:pt modelId="{1250D188-210B-4D3D-8632-CA5A135D81DF}" type="pres">
      <dgm:prSet presAssocID="{635CA78F-9E30-429C-B04B-EE01D57DD63D}" presName="sibSpaceFour" presStyleCnt="0"/>
      <dgm:spPr/>
    </dgm:pt>
    <dgm:pt modelId="{80D0E8AD-4545-4CD4-9A76-C825905AFA1C}" type="pres">
      <dgm:prSet presAssocID="{DAE754F9-79CA-499B-9C96-A78E1C9D58B6}" presName="vertFour" presStyleCnt="0">
        <dgm:presLayoutVars>
          <dgm:chPref val="3"/>
        </dgm:presLayoutVars>
      </dgm:prSet>
      <dgm:spPr/>
    </dgm:pt>
    <dgm:pt modelId="{FA7CFA69-B257-43B4-9432-A140B4F309F2}" type="pres">
      <dgm:prSet presAssocID="{DAE754F9-79CA-499B-9C96-A78E1C9D58B6}" presName="txFour" presStyleLbl="node4" presStyleIdx="2" presStyleCnt="5">
        <dgm:presLayoutVars>
          <dgm:chPref val="3"/>
        </dgm:presLayoutVars>
      </dgm:prSet>
      <dgm:spPr/>
    </dgm:pt>
    <dgm:pt modelId="{777EAF17-CCC3-481C-9C4D-CD72532E267C}" type="pres">
      <dgm:prSet presAssocID="{DAE754F9-79CA-499B-9C96-A78E1C9D58B6}" presName="horzFour" presStyleCnt="0"/>
      <dgm:spPr/>
    </dgm:pt>
    <dgm:pt modelId="{345F5C00-4EA8-4FC2-9B1A-29485D522B98}" type="pres">
      <dgm:prSet presAssocID="{56E8D6DA-4DEF-4024-BA20-B195C22759AA}" presName="sibSpaceThree" presStyleCnt="0"/>
      <dgm:spPr/>
    </dgm:pt>
    <dgm:pt modelId="{110D1239-212D-48CB-9254-CC404CB71A51}" type="pres">
      <dgm:prSet presAssocID="{8BAE2F29-3C81-47B1-8ABF-19BC0FC95B59}" presName="vertThree" presStyleCnt="0"/>
      <dgm:spPr/>
    </dgm:pt>
    <dgm:pt modelId="{EE419F7B-372A-4C1E-9B2C-72C8CCF7EAB6}" type="pres">
      <dgm:prSet presAssocID="{8BAE2F29-3C81-47B1-8ABF-19BC0FC95B59}" presName="txThree" presStyleLbl="node3" presStyleIdx="1" presStyleCnt="5">
        <dgm:presLayoutVars>
          <dgm:chPref val="3"/>
        </dgm:presLayoutVars>
      </dgm:prSet>
      <dgm:spPr/>
    </dgm:pt>
    <dgm:pt modelId="{AFB8B30F-B388-4E61-B792-1EB662BEFD47}" type="pres">
      <dgm:prSet presAssocID="{8BAE2F29-3C81-47B1-8ABF-19BC0FC95B59}" presName="parTransThree" presStyleCnt="0"/>
      <dgm:spPr/>
    </dgm:pt>
    <dgm:pt modelId="{862FCF36-7F71-4EDE-A88F-451B9A41521E}" type="pres">
      <dgm:prSet presAssocID="{8BAE2F29-3C81-47B1-8ABF-19BC0FC95B59}" presName="horzThree" presStyleCnt="0"/>
      <dgm:spPr/>
    </dgm:pt>
    <dgm:pt modelId="{96555541-9EFF-4090-99E3-3096626C9F25}" type="pres">
      <dgm:prSet presAssocID="{A9B7AF3A-204E-4C29-A586-28D06669281C}" presName="vertFour" presStyleCnt="0">
        <dgm:presLayoutVars>
          <dgm:chPref val="3"/>
        </dgm:presLayoutVars>
      </dgm:prSet>
      <dgm:spPr/>
    </dgm:pt>
    <dgm:pt modelId="{31A73D98-52A1-4284-992A-3AC34C4E1996}" type="pres">
      <dgm:prSet presAssocID="{A9B7AF3A-204E-4C29-A586-28D06669281C}" presName="txFour" presStyleLbl="node4" presStyleIdx="3" presStyleCnt="5">
        <dgm:presLayoutVars>
          <dgm:chPref val="3"/>
        </dgm:presLayoutVars>
      </dgm:prSet>
      <dgm:spPr/>
    </dgm:pt>
    <dgm:pt modelId="{30F188FE-8D51-4406-8DA7-790C3F328F55}" type="pres">
      <dgm:prSet presAssocID="{A9B7AF3A-204E-4C29-A586-28D06669281C}" presName="horzFour" presStyleCnt="0"/>
      <dgm:spPr/>
    </dgm:pt>
    <dgm:pt modelId="{DCF547B7-8E41-489A-9B41-771CF4A6DFC7}" type="pres">
      <dgm:prSet presAssocID="{9A2FDDA7-46D4-47F6-B0BE-C8593BA11167}" presName="sibSpaceFour" presStyleCnt="0"/>
      <dgm:spPr/>
    </dgm:pt>
    <dgm:pt modelId="{DAD67743-C633-4B97-9690-8080D0750CDC}" type="pres">
      <dgm:prSet presAssocID="{9CFD0C50-3057-45C7-94B4-F54895634672}" presName="vertFour" presStyleCnt="0">
        <dgm:presLayoutVars>
          <dgm:chPref val="3"/>
        </dgm:presLayoutVars>
      </dgm:prSet>
      <dgm:spPr/>
    </dgm:pt>
    <dgm:pt modelId="{1F224066-15B7-443A-989A-BB5C1CED7D3F}" type="pres">
      <dgm:prSet presAssocID="{9CFD0C50-3057-45C7-94B4-F54895634672}" presName="txFour" presStyleLbl="node4" presStyleIdx="4" presStyleCnt="5">
        <dgm:presLayoutVars>
          <dgm:chPref val="3"/>
        </dgm:presLayoutVars>
      </dgm:prSet>
      <dgm:spPr/>
    </dgm:pt>
    <dgm:pt modelId="{D88888BC-7DEE-49AE-A79E-5F6C9661380B}" type="pres">
      <dgm:prSet presAssocID="{9CFD0C50-3057-45C7-94B4-F54895634672}" presName="horzFour" presStyleCnt="0"/>
      <dgm:spPr/>
    </dgm:pt>
    <dgm:pt modelId="{FABB4625-9562-4DDF-A4D8-722A99777BA4}" type="pres">
      <dgm:prSet presAssocID="{9A87429E-0DF4-4FF2-822F-0A75FCAD591E}" presName="sibSpaceTwo" presStyleCnt="0"/>
      <dgm:spPr/>
    </dgm:pt>
    <dgm:pt modelId="{EB15B6E4-9973-413E-B396-CBF7582E54D7}" type="pres">
      <dgm:prSet presAssocID="{87AE3708-0ED4-458E-BB65-E16E63999DF3}" presName="vertTwo" presStyleCnt="0"/>
      <dgm:spPr/>
    </dgm:pt>
    <dgm:pt modelId="{03A231AB-D193-452F-8951-D43D93116EF4}" type="pres">
      <dgm:prSet presAssocID="{87AE3708-0ED4-458E-BB65-E16E63999DF3}" presName="txTwo" presStyleLbl="node2" presStyleIdx="1" presStyleCnt="2">
        <dgm:presLayoutVars>
          <dgm:chPref val="3"/>
        </dgm:presLayoutVars>
      </dgm:prSet>
      <dgm:spPr/>
    </dgm:pt>
    <dgm:pt modelId="{88C28FF1-088B-489E-B2A9-223BBDB3A7F7}" type="pres">
      <dgm:prSet presAssocID="{87AE3708-0ED4-458E-BB65-E16E63999DF3}" presName="parTransTwo" presStyleCnt="0"/>
      <dgm:spPr/>
    </dgm:pt>
    <dgm:pt modelId="{96BADF40-F641-49FD-A24D-43A4F654549F}" type="pres">
      <dgm:prSet presAssocID="{87AE3708-0ED4-458E-BB65-E16E63999DF3}" presName="horzTwo" presStyleCnt="0"/>
      <dgm:spPr/>
    </dgm:pt>
    <dgm:pt modelId="{A5DB4876-4A7E-4CB0-9525-248B3E96B3E5}" type="pres">
      <dgm:prSet presAssocID="{1F43B053-8990-4403-991B-DBE37B459105}" presName="vertThree" presStyleCnt="0"/>
      <dgm:spPr/>
    </dgm:pt>
    <dgm:pt modelId="{D55AEBED-457E-4CB4-9AB8-AEE5334B6CC7}" type="pres">
      <dgm:prSet presAssocID="{1F43B053-8990-4403-991B-DBE37B459105}" presName="txThree" presStyleLbl="node3" presStyleIdx="2" presStyleCnt="5">
        <dgm:presLayoutVars>
          <dgm:chPref val="3"/>
        </dgm:presLayoutVars>
      </dgm:prSet>
      <dgm:spPr/>
    </dgm:pt>
    <dgm:pt modelId="{A02ACDD6-69CA-4140-B602-074172B849EB}" type="pres">
      <dgm:prSet presAssocID="{1F43B053-8990-4403-991B-DBE37B459105}" presName="horzThree" presStyleCnt="0"/>
      <dgm:spPr/>
    </dgm:pt>
    <dgm:pt modelId="{63C2D06D-1347-43BD-A211-39AB0B998FB9}" type="pres">
      <dgm:prSet presAssocID="{1F768BE6-0B55-470A-AF3E-FD8A4C97EFA4}" presName="sibSpaceThree" presStyleCnt="0"/>
      <dgm:spPr/>
    </dgm:pt>
    <dgm:pt modelId="{D81CBAB1-92FB-4847-8467-CDB63BF7A2A7}" type="pres">
      <dgm:prSet presAssocID="{E4A472F8-2199-43BC-B351-BD69B7DE32C5}" presName="vertThree" presStyleCnt="0"/>
      <dgm:spPr/>
    </dgm:pt>
    <dgm:pt modelId="{9F51ACA1-0453-454C-A8A5-93FE263757CE}" type="pres">
      <dgm:prSet presAssocID="{E4A472F8-2199-43BC-B351-BD69B7DE32C5}" presName="txThree" presStyleLbl="node3" presStyleIdx="3" presStyleCnt="5">
        <dgm:presLayoutVars>
          <dgm:chPref val="3"/>
        </dgm:presLayoutVars>
      </dgm:prSet>
      <dgm:spPr/>
    </dgm:pt>
    <dgm:pt modelId="{6EBBF4AF-A720-493F-993D-3EF156FE27ED}" type="pres">
      <dgm:prSet presAssocID="{E4A472F8-2199-43BC-B351-BD69B7DE32C5}" presName="horzThree" presStyleCnt="0"/>
      <dgm:spPr/>
    </dgm:pt>
    <dgm:pt modelId="{25E33299-EBC7-414F-A596-DC7901CB8F3E}" type="pres">
      <dgm:prSet presAssocID="{0F209EC2-F119-464A-93C3-7E30632D563D}" presName="sibSpaceThree" presStyleCnt="0"/>
      <dgm:spPr/>
    </dgm:pt>
    <dgm:pt modelId="{8C0AFC41-AF23-457B-8BF4-12BE77F2E8F7}" type="pres">
      <dgm:prSet presAssocID="{F637BAF9-6E23-438C-911A-A9A9BDC01C3A}" presName="vertThree" presStyleCnt="0"/>
      <dgm:spPr/>
    </dgm:pt>
    <dgm:pt modelId="{5CD96467-69F8-4931-B371-5AC1E3E297A8}" type="pres">
      <dgm:prSet presAssocID="{F637BAF9-6E23-438C-911A-A9A9BDC01C3A}" presName="txThree" presStyleLbl="node3" presStyleIdx="4" presStyleCnt="5">
        <dgm:presLayoutVars>
          <dgm:chPref val="3"/>
        </dgm:presLayoutVars>
      </dgm:prSet>
      <dgm:spPr/>
    </dgm:pt>
    <dgm:pt modelId="{2DFF4047-536C-4FB4-94D7-C14D51BDB7A7}" type="pres">
      <dgm:prSet presAssocID="{F637BAF9-6E23-438C-911A-A9A9BDC01C3A}" presName="horzThree" presStyleCnt="0"/>
      <dgm:spPr/>
    </dgm:pt>
  </dgm:ptLst>
  <dgm:cxnLst>
    <dgm:cxn modelId="{0E09CD00-27E7-43B1-92CA-350055FBA8D8}" type="presOf" srcId="{3595E905-32A6-457A-A692-094694D6C9E9}" destId="{FCCEBDAA-B356-4776-ABEB-75AF468D49DB}" srcOrd="0" destOrd="0" presId="urn:microsoft.com/office/officeart/2005/8/layout/hierarchy4"/>
    <dgm:cxn modelId="{F779D006-7E0E-4340-8E6C-593F621F0BA3}" type="presOf" srcId="{F637BAF9-6E23-438C-911A-A9A9BDC01C3A}" destId="{5CD96467-69F8-4931-B371-5AC1E3E297A8}" srcOrd="0" destOrd="0" presId="urn:microsoft.com/office/officeart/2005/8/layout/hierarchy4"/>
    <dgm:cxn modelId="{76DA890A-1B52-46B6-8578-D5528D366AFA}" srcId="{87AE3708-0ED4-458E-BB65-E16E63999DF3}" destId="{E4A472F8-2199-43BC-B351-BD69B7DE32C5}" srcOrd="1" destOrd="0" parTransId="{603366F9-CAB8-4AD6-BD79-4890161E4FA0}" sibTransId="{0F209EC2-F119-464A-93C3-7E30632D563D}"/>
    <dgm:cxn modelId="{B4AAC211-CDEC-4718-9E9C-96F07A6FD03B}" type="presOf" srcId="{A9B7AF3A-204E-4C29-A586-28D06669281C}" destId="{31A73D98-52A1-4284-992A-3AC34C4E1996}" srcOrd="0" destOrd="0" presId="urn:microsoft.com/office/officeart/2005/8/layout/hierarchy4"/>
    <dgm:cxn modelId="{3A02C21F-B587-45F9-B394-27D0C89E577C}" type="presOf" srcId="{9CBD06F8-E910-40FC-BEBA-099EAECF79FC}" destId="{4768E48C-C465-4ED8-805A-F7989908B46C}" srcOrd="0" destOrd="0" presId="urn:microsoft.com/office/officeart/2005/8/layout/hierarchy4"/>
    <dgm:cxn modelId="{56C5833B-6DBF-42E0-B4F0-110B06ED5260}" type="presOf" srcId="{9CFD0C50-3057-45C7-94B4-F54895634672}" destId="{1F224066-15B7-443A-989A-BB5C1CED7D3F}" srcOrd="0" destOrd="0" presId="urn:microsoft.com/office/officeart/2005/8/layout/hierarchy4"/>
    <dgm:cxn modelId="{E27B383E-25CA-47D6-87CB-827FF8FB5590}" type="presOf" srcId="{87AE3708-0ED4-458E-BB65-E16E63999DF3}" destId="{03A231AB-D193-452F-8951-D43D93116EF4}" srcOrd="0" destOrd="0" presId="urn:microsoft.com/office/officeart/2005/8/layout/hierarchy4"/>
    <dgm:cxn modelId="{AD94FC5D-8B57-4A8B-AE66-5635CE3FE7DB}" srcId="{5C61801F-795D-45C8-B6A4-DA5ED9A285DE}" destId="{9E0CA59B-FF26-414E-BB15-8715FD1FAD6A}" srcOrd="0" destOrd="0" parTransId="{4A508332-9FF0-4CA9-8581-015CB9EB4DE7}" sibTransId="{52DCFD0F-09E3-4D30-BC40-994CBD767E70}"/>
    <dgm:cxn modelId="{1D91D347-D0E6-4010-94B4-C4AAC7A891BA}" type="presOf" srcId="{14B98045-006F-44CE-879B-CFCFFE143A5A}" destId="{57AA450E-2D1B-495C-AE57-EC00FC296BCF}" srcOrd="0" destOrd="0" presId="urn:microsoft.com/office/officeart/2005/8/layout/hierarchy4"/>
    <dgm:cxn modelId="{F4D5F568-3705-46AA-AA7E-9837CEAD0EEC}" type="presOf" srcId="{1F43B053-8990-4403-991B-DBE37B459105}" destId="{D55AEBED-457E-4CB4-9AB8-AEE5334B6CC7}" srcOrd="0" destOrd="0" presId="urn:microsoft.com/office/officeart/2005/8/layout/hierarchy4"/>
    <dgm:cxn modelId="{FFF32269-3E03-483B-8009-CABE91B1D8B6}" srcId="{9CBD06F8-E910-40FC-BEBA-099EAECF79FC}" destId="{14B98045-006F-44CE-879B-CFCFFE143A5A}" srcOrd="1" destOrd="0" parTransId="{5FFAEC7A-933E-4AF8-81EC-113D4B159AE9}" sibTransId="{635CA78F-9E30-429C-B04B-EE01D57DD63D}"/>
    <dgm:cxn modelId="{CB400050-40B5-49F7-86DE-2292A26292E2}" srcId="{87AE3708-0ED4-458E-BB65-E16E63999DF3}" destId="{1F43B053-8990-4403-991B-DBE37B459105}" srcOrd="0" destOrd="0" parTransId="{7A81E73D-7D40-4B74-83E0-1C93E87C4981}" sibTransId="{1F768BE6-0B55-470A-AF3E-FD8A4C97EFA4}"/>
    <dgm:cxn modelId="{00829457-06E7-46AA-BEC0-C7FCA26CB53B}" type="presOf" srcId="{DAE754F9-79CA-499B-9C96-A78E1C9D58B6}" destId="{FA7CFA69-B257-43B4-9432-A140B4F309F2}" srcOrd="0" destOrd="0" presId="urn:microsoft.com/office/officeart/2005/8/layout/hierarchy4"/>
    <dgm:cxn modelId="{D41A717D-7E0D-47C4-9A88-F4840E7FF295}" srcId="{8BAE2F29-3C81-47B1-8ABF-19BC0FC95B59}" destId="{9CFD0C50-3057-45C7-94B4-F54895634672}" srcOrd="1" destOrd="0" parTransId="{5CE8B8B9-54AE-4351-983E-DCFF47617CDA}" sibTransId="{90A07BBA-2575-4ECB-8D9D-49DAD20B03CA}"/>
    <dgm:cxn modelId="{9F97C37E-DD5B-4F3E-A3A8-9F10DF69D7CB}" srcId="{8BAE2F29-3C81-47B1-8ABF-19BC0FC95B59}" destId="{A9B7AF3A-204E-4C29-A586-28D06669281C}" srcOrd="0" destOrd="0" parTransId="{2B341E8C-7987-4408-9109-9714EB035BC8}" sibTransId="{9A2FDDA7-46D4-47F6-B0BE-C8593BA11167}"/>
    <dgm:cxn modelId="{AE523E82-E19E-483A-AFEC-D29EE38227AD}" type="presOf" srcId="{9E0CA59B-FF26-414E-BB15-8715FD1FAD6A}" destId="{DE2C7D4F-61A9-47DD-974D-0C23E3C522D9}" srcOrd="0" destOrd="0" presId="urn:microsoft.com/office/officeart/2005/8/layout/hierarchy4"/>
    <dgm:cxn modelId="{2B9E9A95-F46A-410B-99BA-1D40589C8B24}" srcId="{9CBD06F8-E910-40FC-BEBA-099EAECF79FC}" destId="{8A522F36-6521-4188-AF1C-4BC45977C168}" srcOrd="0" destOrd="0" parTransId="{6B02A6D1-FEC6-4B2E-B3E8-4BBDFC1ED3C1}" sibTransId="{C22D6144-FF08-4844-99FE-D7C0D78C3966}"/>
    <dgm:cxn modelId="{B8432F96-4D20-4DB3-8703-484309A15F9E}" srcId="{9CBD06F8-E910-40FC-BEBA-099EAECF79FC}" destId="{DAE754F9-79CA-499B-9C96-A78E1C9D58B6}" srcOrd="2" destOrd="0" parTransId="{308D13CD-D9E9-4A24-953E-F071A4ADF0D2}" sibTransId="{246B522A-71BD-4C7A-83F9-6017DD343E41}"/>
    <dgm:cxn modelId="{FE731B9E-3809-49F0-8069-F8EBF1C39705}" type="presOf" srcId="{5C61801F-795D-45C8-B6A4-DA5ED9A285DE}" destId="{71C03347-3032-43A6-9D61-4951DA006973}" srcOrd="0" destOrd="0" presId="urn:microsoft.com/office/officeart/2005/8/layout/hierarchy4"/>
    <dgm:cxn modelId="{35BD16AA-7810-44A3-95AE-BB35A4EE3AF9}" srcId="{9E0CA59B-FF26-414E-BB15-8715FD1FAD6A}" destId="{87AE3708-0ED4-458E-BB65-E16E63999DF3}" srcOrd="1" destOrd="0" parTransId="{AF29DCE6-EF96-4C5D-BBE5-E31CA49DBA37}" sibTransId="{72D6AD5A-3C30-4FD6-A67B-C98A64ED91AD}"/>
    <dgm:cxn modelId="{99A2B4AD-CAED-4FB6-A144-EF34DF66304B}" type="presOf" srcId="{8BAE2F29-3C81-47B1-8ABF-19BC0FC95B59}" destId="{EE419F7B-372A-4C1E-9B2C-72C8CCF7EAB6}" srcOrd="0" destOrd="0" presId="urn:microsoft.com/office/officeart/2005/8/layout/hierarchy4"/>
    <dgm:cxn modelId="{2A2860C1-43E2-4D0B-B2F0-143926A93C34}" srcId="{3595E905-32A6-457A-A692-094694D6C9E9}" destId="{8BAE2F29-3C81-47B1-8ABF-19BC0FC95B59}" srcOrd="1" destOrd="0" parTransId="{8323896F-4CC5-4FF1-84B8-EDE38D80F831}" sibTransId="{3F7DDDA5-7340-44C3-84E1-B2791ABF4B33}"/>
    <dgm:cxn modelId="{9C8E2BC7-49C3-42CB-963A-89EE1BE14F74}" srcId="{9E0CA59B-FF26-414E-BB15-8715FD1FAD6A}" destId="{3595E905-32A6-457A-A692-094694D6C9E9}" srcOrd="0" destOrd="0" parTransId="{C57E199F-9E24-4A87-B2C6-05EEB1DC5540}" sibTransId="{9A87429E-0DF4-4FF2-822F-0A75FCAD591E}"/>
    <dgm:cxn modelId="{07BE36C8-4907-4F67-A661-FACF22F2C7DF}" srcId="{87AE3708-0ED4-458E-BB65-E16E63999DF3}" destId="{F637BAF9-6E23-438C-911A-A9A9BDC01C3A}" srcOrd="2" destOrd="0" parTransId="{28EFA250-BD18-4AD5-9FF1-2CD30942AF56}" sibTransId="{5950E0B3-24D4-4F88-94CE-3A09AA9987E8}"/>
    <dgm:cxn modelId="{5BCEFDD1-8379-4831-A137-4B5CB2322141}" type="presOf" srcId="{E4A472F8-2199-43BC-B351-BD69B7DE32C5}" destId="{9F51ACA1-0453-454C-A8A5-93FE263757CE}" srcOrd="0" destOrd="0" presId="urn:microsoft.com/office/officeart/2005/8/layout/hierarchy4"/>
    <dgm:cxn modelId="{856366D6-0766-4DB6-A9BA-35A760BDE1BE}" srcId="{3595E905-32A6-457A-A692-094694D6C9E9}" destId="{9CBD06F8-E910-40FC-BEBA-099EAECF79FC}" srcOrd="0" destOrd="0" parTransId="{145EEB72-3C63-4D57-87DA-143DD4B39B41}" sibTransId="{56E8D6DA-4DEF-4024-BA20-B195C22759AA}"/>
    <dgm:cxn modelId="{188BC6F3-72B0-4A49-8460-A882267B71D3}" type="presOf" srcId="{8A522F36-6521-4188-AF1C-4BC45977C168}" destId="{77308177-7853-4714-A004-4DD7F08FD83F}" srcOrd="0" destOrd="0" presId="urn:microsoft.com/office/officeart/2005/8/layout/hierarchy4"/>
    <dgm:cxn modelId="{C560D22D-504F-420C-8312-DB7A575F8DDE}" type="presParOf" srcId="{71C03347-3032-43A6-9D61-4951DA006973}" destId="{5BC4B5C7-CF34-4B7E-8215-9CC91C2F5727}" srcOrd="0" destOrd="0" presId="urn:microsoft.com/office/officeart/2005/8/layout/hierarchy4"/>
    <dgm:cxn modelId="{4357BF87-E5D8-4656-9932-3B3F44C3F4A6}" type="presParOf" srcId="{5BC4B5C7-CF34-4B7E-8215-9CC91C2F5727}" destId="{DE2C7D4F-61A9-47DD-974D-0C23E3C522D9}" srcOrd="0" destOrd="0" presId="urn:microsoft.com/office/officeart/2005/8/layout/hierarchy4"/>
    <dgm:cxn modelId="{C7B9337A-6938-44CD-A401-CA4CA261ACE3}" type="presParOf" srcId="{5BC4B5C7-CF34-4B7E-8215-9CC91C2F5727}" destId="{101FFAF5-A957-4A5B-A546-AE194D5F9190}" srcOrd="1" destOrd="0" presId="urn:microsoft.com/office/officeart/2005/8/layout/hierarchy4"/>
    <dgm:cxn modelId="{39F6CDCE-0BD2-4B45-A1A4-03BDB5C4AFC1}" type="presParOf" srcId="{5BC4B5C7-CF34-4B7E-8215-9CC91C2F5727}" destId="{80E728A8-1AF1-474A-B7B0-56D1902D6831}" srcOrd="2" destOrd="0" presId="urn:microsoft.com/office/officeart/2005/8/layout/hierarchy4"/>
    <dgm:cxn modelId="{0D0084AE-1340-4F51-9D2E-9CAE07EEF7EB}" type="presParOf" srcId="{80E728A8-1AF1-474A-B7B0-56D1902D6831}" destId="{2FC94C49-34F5-487F-9231-9D0B7FD439C0}" srcOrd="0" destOrd="0" presId="urn:microsoft.com/office/officeart/2005/8/layout/hierarchy4"/>
    <dgm:cxn modelId="{1A4297DE-64E8-4842-874D-9F234991B988}" type="presParOf" srcId="{2FC94C49-34F5-487F-9231-9D0B7FD439C0}" destId="{FCCEBDAA-B356-4776-ABEB-75AF468D49DB}" srcOrd="0" destOrd="0" presId="urn:microsoft.com/office/officeart/2005/8/layout/hierarchy4"/>
    <dgm:cxn modelId="{06EBDDD7-3937-4FAD-A5EE-543A730FF4A1}" type="presParOf" srcId="{2FC94C49-34F5-487F-9231-9D0B7FD439C0}" destId="{C2CF0D2A-03C1-491E-8DE0-11EA0BBF49A8}" srcOrd="1" destOrd="0" presId="urn:microsoft.com/office/officeart/2005/8/layout/hierarchy4"/>
    <dgm:cxn modelId="{F5E3C1BF-6108-4512-9EB8-9FD3D9FBC1DD}" type="presParOf" srcId="{2FC94C49-34F5-487F-9231-9D0B7FD439C0}" destId="{E9436F56-7B65-4436-99B7-863CC93676E4}" srcOrd="2" destOrd="0" presId="urn:microsoft.com/office/officeart/2005/8/layout/hierarchy4"/>
    <dgm:cxn modelId="{B3489E35-8896-43C1-9067-66B3652B53E4}" type="presParOf" srcId="{E9436F56-7B65-4436-99B7-863CC93676E4}" destId="{6CC3EB24-AF0E-4DBF-AA95-B68158B83646}" srcOrd="0" destOrd="0" presId="urn:microsoft.com/office/officeart/2005/8/layout/hierarchy4"/>
    <dgm:cxn modelId="{C50DDBE6-A114-4EB4-81C3-A186A0851AB1}" type="presParOf" srcId="{6CC3EB24-AF0E-4DBF-AA95-B68158B83646}" destId="{4768E48C-C465-4ED8-805A-F7989908B46C}" srcOrd="0" destOrd="0" presId="urn:microsoft.com/office/officeart/2005/8/layout/hierarchy4"/>
    <dgm:cxn modelId="{4BAB310F-7A79-4F52-B678-47E5A10C01AF}" type="presParOf" srcId="{6CC3EB24-AF0E-4DBF-AA95-B68158B83646}" destId="{B5E755B8-6146-4B5B-A6FF-24C8AD36E4FF}" srcOrd="1" destOrd="0" presId="urn:microsoft.com/office/officeart/2005/8/layout/hierarchy4"/>
    <dgm:cxn modelId="{41C1F121-90FF-4CCD-A7CC-1BFDC3CDBF45}" type="presParOf" srcId="{6CC3EB24-AF0E-4DBF-AA95-B68158B83646}" destId="{86417C40-F71C-494B-92AC-C1BFA9808FCA}" srcOrd="2" destOrd="0" presId="urn:microsoft.com/office/officeart/2005/8/layout/hierarchy4"/>
    <dgm:cxn modelId="{CD7FE845-3448-416E-B8B6-CE204FEE8319}" type="presParOf" srcId="{86417C40-F71C-494B-92AC-C1BFA9808FCA}" destId="{4D9D214C-BB1B-4A0D-AF19-07DBC608649A}" srcOrd="0" destOrd="0" presId="urn:microsoft.com/office/officeart/2005/8/layout/hierarchy4"/>
    <dgm:cxn modelId="{69BFD9EB-0000-445D-AD27-B544B47D9E80}" type="presParOf" srcId="{4D9D214C-BB1B-4A0D-AF19-07DBC608649A}" destId="{77308177-7853-4714-A004-4DD7F08FD83F}" srcOrd="0" destOrd="0" presId="urn:microsoft.com/office/officeart/2005/8/layout/hierarchy4"/>
    <dgm:cxn modelId="{79D4DA0E-6E1D-4E07-8EFE-3903F7923127}" type="presParOf" srcId="{4D9D214C-BB1B-4A0D-AF19-07DBC608649A}" destId="{0748CE2E-EA88-4F62-AF43-111975756067}" srcOrd="1" destOrd="0" presId="urn:microsoft.com/office/officeart/2005/8/layout/hierarchy4"/>
    <dgm:cxn modelId="{1C8854E1-0605-4F39-8BC9-6C6A064A2C7E}" type="presParOf" srcId="{86417C40-F71C-494B-92AC-C1BFA9808FCA}" destId="{4DF9525D-B936-4C28-958E-3F531D1ACB43}" srcOrd="1" destOrd="0" presId="urn:microsoft.com/office/officeart/2005/8/layout/hierarchy4"/>
    <dgm:cxn modelId="{79DA670C-047F-4605-9451-C57BCC960E74}" type="presParOf" srcId="{86417C40-F71C-494B-92AC-C1BFA9808FCA}" destId="{915700A5-B212-4811-A705-AEBF8D31947E}" srcOrd="2" destOrd="0" presId="urn:microsoft.com/office/officeart/2005/8/layout/hierarchy4"/>
    <dgm:cxn modelId="{CAF5EEF4-287A-4469-B580-76E553D760BE}" type="presParOf" srcId="{915700A5-B212-4811-A705-AEBF8D31947E}" destId="{57AA450E-2D1B-495C-AE57-EC00FC296BCF}" srcOrd="0" destOrd="0" presId="urn:microsoft.com/office/officeart/2005/8/layout/hierarchy4"/>
    <dgm:cxn modelId="{9156B066-C645-4D5B-B76D-D8C9C3073E8D}" type="presParOf" srcId="{915700A5-B212-4811-A705-AEBF8D31947E}" destId="{FADCAEA7-081A-4C49-9A03-91770B36C665}" srcOrd="1" destOrd="0" presId="urn:microsoft.com/office/officeart/2005/8/layout/hierarchy4"/>
    <dgm:cxn modelId="{35EF10EC-6B9E-40CA-A25C-BEBC0A715036}" type="presParOf" srcId="{86417C40-F71C-494B-92AC-C1BFA9808FCA}" destId="{1250D188-210B-4D3D-8632-CA5A135D81DF}" srcOrd="3" destOrd="0" presId="urn:microsoft.com/office/officeart/2005/8/layout/hierarchy4"/>
    <dgm:cxn modelId="{F00E5190-81FF-4192-A7F9-40A69BDE6F7D}" type="presParOf" srcId="{86417C40-F71C-494B-92AC-C1BFA9808FCA}" destId="{80D0E8AD-4545-4CD4-9A76-C825905AFA1C}" srcOrd="4" destOrd="0" presId="urn:microsoft.com/office/officeart/2005/8/layout/hierarchy4"/>
    <dgm:cxn modelId="{E4E90140-0545-4B83-879F-307EAF11C6B8}" type="presParOf" srcId="{80D0E8AD-4545-4CD4-9A76-C825905AFA1C}" destId="{FA7CFA69-B257-43B4-9432-A140B4F309F2}" srcOrd="0" destOrd="0" presId="urn:microsoft.com/office/officeart/2005/8/layout/hierarchy4"/>
    <dgm:cxn modelId="{59CB16F9-6EEC-4EF8-8F71-6F8C32DF30F8}" type="presParOf" srcId="{80D0E8AD-4545-4CD4-9A76-C825905AFA1C}" destId="{777EAF17-CCC3-481C-9C4D-CD72532E267C}" srcOrd="1" destOrd="0" presId="urn:microsoft.com/office/officeart/2005/8/layout/hierarchy4"/>
    <dgm:cxn modelId="{BC9098B5-1199-4B93-AAA4-8419094C6425}" type="presParOf" srcId="{E9436F56-7B65-4436-99B7-863CC93676E4}" destId="{345F5C00-4EA8-4FC2-9B1A-29485D522B98}" srcOrd="1" destOrd="0" presId="urn:microsoft.com/office/officeart/2005/8/layout/hierarchy4"/>
    <dgm:cxn modelId="{01828572-925D-4DD6-A906-6FCEE1F9FDDB}" type="presParOf" srcId="{E9436F56-7B65-4436-99B7-863CC93676E4}" destId="{110D1239-212D-48CB-9254-CC404CB71A51}" srcOrd="2" destOrd="0" presId="urn:microsoft.com/office/officeart/2005/8/layout/hierarchy4"/>
    <dgm:cxn modelId="{FAB33988-F1C9-40AD-8931-2E0A1393F0CD}" type="presParOf" srcId="{110D1239-212D-48CB-9254-CC404CB71A51}" destId="{EE419F7B-372A-4C1E-9B2C-72C8CCF7EAB6}" srcOrd="0" destOrd="0" presId="urn:microsoft.com/office/officeart/2005/8/layout/hierarchy4"/>
    <dgm:cxn modelId="{FD90F254-0193-45B2-BBDF-593F0F57E13C}" type="presParOf" srcId="{110D1239-212D-48CB-9254-CC404CB71A51}" destId="{AFB8B30F-B388-4E61-B792-1EB662BEFD47}" srcOrd="1" destOrd="0" presId="urn:microsoft.com/office/officeart/2005/8/layout/hierarchy4"/>
    <dgm:cxn modelId="{2C1DB250-4873-4C26-BA84-09500BA82D6F}" type="presParOf" srcId="{110D1239-212D-48CB-9254-CC404CB71A51}" destId="{862FCF36-7F71-4EDE-A88F-451B9A41521E}" srcOrd="2" destOrd="0" presId="urn:microsoft.com/office/officeart/2005/8/layout/hierarchy4"/>
    <dgm:cxn modelId="{033F23FD-12D1-40CB-867B-A191452CAC44}" type="presParOf" srcId="{862FCF36-7F71-4EDE-A88F-451B9A41521E}" destId="{96555541-9EFF-4090-99E3-3096626C9F25}" srcOrd="0" destOrd="0" presId="urn:microsoft.com/office/officeart/2005/8/layout/hierarchy4"/>
    <dgm:cxn modelId="{2747658C-3400-4F7A-8851-AEEFA3AD5195}" type="presParOf" srcId="{96555541-9EFF-4090-99E3-3096626C9F25}" destId="{31A73D98-52A1-4284-992A-3AC34C4E1996}" srcOrd="0" destOrd="0" presId="urn:microsoft.com/office/officeart/2005/8/layout/hierarchy4"/>
    <dgm:cxn modelId="{C1467412-BFA0-4D09-85D7-3CD2141E58B2}" type="presParOf" srcId="{96555541-9EFF-4090-99E3-3096626C9F25}" destId="{30F188FE-8D51-4406-8DA7-790C3F328F55}" srcOrd="1" destOrd="0" presId="urn:microsoft.com/office/officeart/2005/8/layout/hierarchy4"/>
    <dgm:cxn modelId="{9AA90EA8-9529-4F30-895C-69437CCB8E2F}" type="presParOf" srcId="{862FCF36-7F71-4EDE-A88F-451B9A41521E}" destId="{DCF547B7-8E41-489A-9B41-771CF4A6DFC7}" srcOrd="1" destOrd="0" presId="urn:microsoft.com/office/officeart/2005/8/layout/hierarchy4"/>
    <dgm:cxn modelId="{C76ABF7F-AC7E-4183-9DB8-4915BBF84712}" type="presParOf" srcId="{862FCF36-7F71-4EDE-A88F-451B9A41521E}" destId="{DAD67743-C633-4B97-9690-8080D0750CDC}" srcOrd="2" destOrd="0" presId="urn:microsoft.com/office/officeart/2005/8/layout/hierarchy4"/>
    <dgm:cxn modelId="{A92B7B8B-F0F6-4198-A01E-0C7A333225DC}" type="presParOf" srcId="{DAD67743-C633-4B97-9690-8080D0750CDC}" destId="{1F224066-15B7-443A-989A-BB5C1CED7D3F}" srcOrd="0" destOrd="0" presId="urn:microsoft.com/office/officeart/2005/8/layout/hierarchy4"/>
    <dgm:cxn modelId="{98A752BE-D333-4435-AF3A-F2CA7DBD0469}" type="presParOf" srcId="{DAD67743-C633-4B97-9690-8080D0750CDC}" destId="{D88888BC-7DEE-49AE-A79E-5F6C9661380B}" srcOrd="1" destOrd="0" presId="urn:microsoft.com/office/officeart/2005/8/layout/hierarchy4"/>
    <dgm:cxn modelId="{B27D6AD7-BFED-48A8-B321-2949784452BD}" type="presParOf" srcId="{80E728A8-1AF1-474A-B7B0-56D1902D6831}" destId="{FABB4625-9562-4DDF-A4D8-722A99777BA4}" srcOrd="1" destOrd="0" presId="urn:microsoft.com/office/officeart/2005/8/layout/hierarchy4"/>
    <dgm:cxn modelId="{A0CB013D-F27A-4209-87EF-F6B1ED99A8C7}" type="presParOf" srcId="{80E728A8-1AF1-474A-B7B0-56D1902D6831}" destId="{EB15B6E4-9973-413E-B396-CBF7582E54D7}" srcOrd="2" destOrd="0" presId="urn:microsoft.com/office/officeart/2005/8/layout/hierarchy4"/>
    <dgm:cxn modelId="{C41080BB-C4B4-496A-B697-CFB6FE22C7A8}" type="presParOf" srcId="{EB15B6E4-9973-413E-B396-CBF7582E54D7}" destId="{03A231AB-D193-452F-8951-D43D93116EF4}" srcOrd="0" destOrd="0" presId="urn:microsoft.com/office/officeart/2005/8/layout/hierarchy4"/>
    <dgm:cxn modelId="{BC3EC3C9-3B01-415B-9215-0D5A54900276}" type="presParOf" srcId="{EB15B6E4-9973-413E-B396-CBF7582E54D7}" destId="{88C28FF1-088B-489E-B2A9-223BBDB3A7F7}" srcOrd="1" destOrd="0" presId="urn:microsoft.com/office/officeart/2005/8/layout/hierarchy4"/>
    <dgm:cxn modelId="{9F7AA15A-A590-4735-859E-DFC8975D44F0}" type="presParOf" srcId="{EB15B6E4-9973-413E-B396-CBF7582E54D7}" destId="{96BADF40-F641-49FD-A24D-43A4F654549F}" srcOrd="2" destOrd="0" presId="urn:microsoft.com/office/officeart/2005/8/layout/hierarchy4"/>
    <dgm:cxn modelId="{1BA508D7-304B-4363-880C-C60CAD5B1948}" type="presParOf" srcId="{96BADF40-F641-49FD-A24D-43A4F654549F}" destId="{A5DB4876-4A7E-4CB0-9525-248B3E96B3E5}" srcOrd="0" destOrd="0" presId="urn:microsoft.com/office/officeart/2005/8/layout/hierarchy4"/>
    <dgm:cxn modelId="{65A889DD-E66C-4A87-887B-577A36DFF744}" type="presParOf" srcId="{A5DB4876-4A7E-4CB0-9525-248B3E96B3E5}" destId="{D55AEBED-457E-4CB4-9AB8-AEE5334B6CC7}" srcOrd="0" destOrd="0" presId="urn:microsoft.com/office/officeart/2005/8/layout/hierarchy4"/>
    <dgm:cxn modelId="{ADB5A28D-B62D-4AF9-B4C9-865A89CEEB90}" type="presParOf" srcId="{A5DB4876-4A7E-4CB0-9525-248B3E96B3E5}" destId="{A02ACDD6-69CA-4140-B602-074172B849EB}" srcOrd="1" destOrd="0" presId="urn:microsoft.com/office/officeart/2005/8/layout/hierarchy4"/>
    <dgm:cxn modelId="{745BC76A-4E8F-446B-8975-589F7700E536}" type="presParOf" srcId="{96BADF40-F641-49FD-A24D-43A4F654549F}" destId="{63C2D06D-1347-43BD-A211-39AB0B998FB9}" srcOrd="1" destOrd="0" presId="urn:microsoft.com/office/officeart/2005/8/layout/hierarchy4"/>
    <dgm:cxn modelId="{A4428E3F-13F5-4343-88C0-A73F1D363194}" type="presParOf" srcId="{96BADF40-F641-49FD-A24D-43A4F654549F}" destId="{D81CBAB1-92FB-4847-8467-CDB63BF7A2A7}" srcOrd="2" destOrd="0" presId="urn:microsoft.com/office/officeart/2005/8/layout/hierarchy4"/>
    <dgm:cxn modelId="{BD4DABF0-6AE8-43D7-82CF-16CB379F4CA4}" type="presParOf" srcId="{D81CBAB1-92FB-4847-8467-CDB63BF7A2A7}" destId="{9F51ACA1-0453-454C-A8A5-93FE263757CE}" srcOrd="0" destOrd="0" presId="urn:microsoft.com/office/officeart/2005/8/layout/hierarchy4"/>
    <dgm:cxn modelId="{5E1EA9B3-39F9-4FC4-8343-167D30695E25}" type="presParOf" srcId="{D81CBAB1-92FB-4847-8467-CDB63BF7A2A7}" destId="{6EBBF4AF-A720-493F-993D-3EF156FE27ED}" srcOrd="1" destOrd="0" presId="urn:microsoft.com/office/officeart/2005/8/layout/hierarchy4"/>
    <dgm:cxn modelId="{13D03664-3E9E-41E9-941E-57D96B3481AA}" type="presParOf" srcId="{96BADF40-F641-49FD-A24D-43A4F654549F}" destId="{25E33299-EBC7-414F-A596-DC7901CB8F3E}" srcOrd="3" destOrd="0" presId="urn:microsoft.com/office/officeart/2005/8/layout/hierarchy4"/>
    <dgm:cxn modelId="{9027AEB8-E00C-4BAF-B6E5-F619DA790940}" type="presParOf" srcId="{96BADF40-F641-49FD-A24D-43A4F654549F}" destId="{8C0AFC41-AF23-457B-8BF4-12BE77F2E8F7}" srcOrd="4" destOrd="0" presId="urn:microsoft.com/office/officeart/2005/8/layout/hierarchy4"/>
    <dgm:cxn modelId="{CAB5D4A4-5311-46A1-BDFF-A50A1E4BE1A7}" type="presParOf" srcId="{8C0AFC41-AF23-457B-8BF4-12BE77F2E8F7}" destId="{5CD96467-69F8-4931-B371-5AC1E3E297A8}" srcOrd="0" destOrd="0" presId="urn:microsoft.com/office/officeart/2005/8/layout/hierarchy4"/>
    <dgm:cxn modelId="{237AC5FA-B24F-4D5C-BE00-5AE47155623A}" type="presParOf" srcId="{8C0AFC41-AF23-457B-8BF4-12BE77F2E8F7}" destId="{2DFF4047-536C-4FB4-94D7-C14D51BDB7A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C7D4F-61A9-47DD-974D-0C23E3C522D9}">
      <dsp:nvSpPr>
        <dsp:cNvPr id="0" name=""/>
        <dsp:cNvSpPr/>
      </dsp:nvSpPr>
      <dsp:spPr>
        <a:xfrm>
          <a:off x="1031" y="397"/>
          <a:ext cx="9767380" cy="113476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Account</a:t>
          </a:r>
        </a:p>
      </dsp:txBody>
      <dsp:txXfrm>
        <a:off x="34267" y="33633"/>
        <a:ext cx="9700908" cy="1068296"/>
      </dsp:txXfrm>
    </dsp:sp>
    <dsp:sp modelId="{FCCEBDAA-B356-4776-ABEB-75AF468D49DB}">
      <dsp:nvSpPr>
        <dsp:cNvPr id="0" name=""/>
        <dsp:cNvSpPr/>
      </dsp:nvSpPr>
      <dsp:spPr>
        <a:xfrm>
          <a:off x="1031" y="1261386"/>
          <a:ext cx="6027133" cy="113476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Job</a:t>
          </a:r>
        </a:p>
      </dsp:txBody>
      <dsp:txXfrm>
        <a:off x="34267" y="1294622"/>
        <a:ext cx="5960661" cy="1068296"/>
      </dsp:txXfrm>
    </dsp:sp>
    <dsp:sp modelId="{4768E48C-C465-4ED8-805A-F7989908B46C}">
      <dsp:nvSpPr>
        <dsp:cNvPr id="0" name=""/>
        <dsp:cNvSpPr/>
      </dsp:nvSpPr>
      <dsp:spPr>
        <a:xfrm>
          <a:off x="1031" y="2522375"/>
          <a:ext cx="3591487" cy="1134768"/>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0000"/>
              </a:solidFill>
            </a:rPr>
            <a:t>Phase 1</a:t>
          </a:r>
        </a:p>
      </dsp:txBody>
      <dsp:txXfrm>
        <a:off x="34267" y="2555611"/>
        <a:ext cx="3525015" cy="1068296"/>
      </dsp:txXfrm>
    </dsp:sp>
    <dsp:sp modelId="{77308177-7853-4714-A004-4DD7F08FD83F}">
      <dsp:nvSpPr>
        <dsp:cNvPr id="0" name=""/>
        <dsp:cNvSpPr/>
      </dsp:nvSpPr>
      <dsp:spPr>
        <a:xfrm>
          <a:off x="1031" y="3783364"/>
          <a:ext cx="1180633" cy="1134768"/>
        </a:xfrm>
        <a:prstGeom prst="roundRect">
          <a:avLst>
            <a:gd name="adj" fmla="val 10000"/>
          </a:avLst>
        </a:prstGeom>
        <a:solidFill>
          <a:srgbClr val="BEAD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Activities</a:t>
          </a:r>
        </a:p>
      </dsp:txBody>
      <dsp:txXfrm>
        <a:off x="34267" y="3816600"/>
        <a:ext cx="1114161" cy="1068296"/>
      </dsp:txXfrm>
    </dsp:sp>
    <dsp:sp modelId="{57AA450E-2D1B-495C-AE57-EC00FC296BCF}">
      <dsp:nvSpPr>
        <dsp:cNvPr id="0" name=""/>
        <dsp:cNvSpPr/>
      </dsp:nvSpPr>
      <dsp:spPr>
        <a:xfrm>
          <a:off x="1206458" y="3783364"/>
          <a:ext cx="1180633" cy="1134768"/>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FF0000"/>
            </a:solidFill>
          </a:endParaRPr>
        </a:p>
      </dsp:txBody>
      <dsp:txXfrm>
        <a:off x="1239694" y="3816600"/>
        <a:ext cx="1114161" cy="1068296"/>
      </dsp:txXfrm>
    </dsp:sp>
    <dsp:sp modelId="{FA7CFA69-B257-43B4-9432-A140B4F309F2}">
      <dsp:nvSpPr>
        <dsp:cNvPr id="0" name=""/>
        <dsp:cNvSpPr/>
      </dsp:nvSpPr>
      <dsp:spPr>
        <a:xfrm>
          <a:off x="2411885" y="3783364"/>
          <a:ext cx="1180633" cy="1134768"/>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Files</a:t>
          </a:r>
        </a:p>
      </dsp:txBody>
      <dsp:txXfrm>
        <a:off x="2445121" y="3816600"/>
        <a:ext cx="1114161" cy="1068296"/>
      </dsp:txXfrm>
    </dsp:sp>
    <dsp:sp modelId="{EE419F7B-372A-4C1E-9B2C-72C8CCF7EAB6}">
      <dsp:nvSpPr>
        <dsp:cNvPr id="0" name=""/>
        <dsp:cNvSpPr/>
      </dsp:nvSpPr>
      <dsp:spPr>
        <a:xfrm>
          <a:off x="3642105" y="2522375"/>
          <a:ext cx="2386060" cy="1134768"/>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0000"/>
              </a:solidFill>
            </a:rPr>
            <a:t>Phase 2</a:t>
          </a:r>
        </a:p>
      </dsp:txBody>
      <dsp:txXfrm>
        <a:off x="3675341" y="2555611"/>
        <a:ext cx="2319588" cy="1068296"/>
      </dsp:txXfrm>
    </dsp:sp>
    <dsp:sp modelId="{31A73D98-52A1-4284-992A-3AC34C4E1996}">
      <dsp:nvSpPr>
        <dsp:cNvPr id="0" name=""/>
        <dsp:cNvSpPr/>
      </dsp:nvSpPr>
      <dsp:spPr>
        <a:xfrm>
          <a:off x="3642105" y="3783364"/>
          <a:ext cx="1180633" cy="1134768"/>
        </a:xfrm>
        <a:prstGeom prst="roundRect">
          <a:avLst>
            <a:gd name="adj" fmla="val 10000"/>
          </a:avLst>
        </a:prstGeom>
        <a:solidFill>
          <a:srgbClr val="BEAD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Activities</a:t>
          </a:r>
        </a:p>
      </dsp:txBody>
      <dsp:txXfrm>
        <a:off x="3675341" y="3816600"/>
        <a:ext cx="1114161" cy="1068296"/>
      </dsp:txXfrm>
    </dsp:sp>
    <dsp:sp modelId="{1F224066-15B7-443A-989A-BB5C1CED7D3F}">
      <dsp:nvSpPr>
        <dsp:cNvPr id="0" name=""/>
        <dsp:cNvSpPr/>
      </dsp:nvSpPr>
      <dsp:spPr>
        <a:xfrm>
          <a:off x="4847532" y="3783364"/>
          <a:ext cx="1180633" cy="1134768"/>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FF0000"/>
            </a:solidFill>
          </a:endParaRPr>
        </a:p>
      </dsp:txBody>
      <dsp:txXfrm>
        <a:off x="4880768" y="3816600"/>
        <a:ext cx="1114161" cy="1068296"/>
      </dsp:txXfrm>
    </dsp:sp>
    <dsp:sp modelId="{03A231AB-D193-452F-8951-D43D93116EF4}">
      <dsp:nvSpPr>
        <dsp:cNvPr id="0" name=""/>
        <dsp:cNvSpPr/>
      </dsp:nvSpPr>
      <dsp:spPr>
        <a:xfrm>
          <a:off x="6127338" y="1261386"/>
          <a:ext cx="3641073" cy="113476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Job</a:t>
          </a:r>
        </a:p>
      </dsp:txBody>
      <dsp:txXfrm>
        <a:off x="6160574" y="1294622"/>
        <a:ext cx="3574601" cy="1068296"/>
      </dsp:txXfrm>
    </dsp:sp>
    <dsp:sp modelId="{D55AEBED-457E-4CB4-9AB8-AEE5334B6CC7}">
      <dsp:nvSpPr>
        <dsp:cNvPr id="0" name=""/>
        <dsp:cNvSpPr/>
      </dsp:nvSpPr>
      <dsp:spPr>
        <a:xfrm>
          <a:off x="6127338" y="2522375"/>
          <a:ext cx="1180633" cy="1134768"/>
        </a:xfrm>
        <a:prstGeom prst="roundRect">
          <a:avLst>
            <a:gd name="adj" fmla="val 10000"/>
          </a:avLst>
        </a:prstGeom>
        <a:solidFill>
          <a:srgbClr val="BEAD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Activities</a:t>
          </a:r>
        </a:p>
      </dsp:txBody>
      <dsp:txXfrm>
        <a:off x="6160574" y="2555611"/>
        <a:ext cx="1114161" cy="1068296"/>
      </dsp:txXfrm>
    </dsp:sp>
    <dsp:sp modelId="{9F51ACA1-0453-454C-A8A5-93FE263757CE}">
      <dsp:nvSpPr>
        <dsp:cNvPr id="0" name=""/>
        <dsp:cNvSpPr/>
      </dsp:nvSpPr>
      <dsp:spPr>
        <a:xfrm>
          <a:off x="7357558" y="2522375"/>
          <a:ext cx="1180633" cy="1134768"/>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390794" y="2555611"/>
        <a:ext cx="1114161" cy="1068296"/>
      </dsp:txXfrm>
    </dsp:sp>
    <dsp:sp modelId="{5CD96467-69F8-4931-B371-5AC1E3E297A8}">
      <dsp:nvSpPr>
        <dsp:cNvPr id="0" name=""/>
        <dsp:cNvSpPr/>
      </dsp:nvSpPr>
      <dsp:spPr>
        <a:xfrm>
          <a:off x="8587778" y="2522375"/>
          <a:ext cx="1180633" cy="1134768"/>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Files</a:t>
          </a:r>
        </a:p>
      </dsp:txBody>
      <dsp:txXfrm>
        <a:off x="8621014" y="2555611"/>
        <a:ext cx="1114161" cy="10682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C926797-A48A-440A-9180-9E39045680A9}" type="datetimeFigureOut">
              <a:rPr lang="en-US" smtClean="0"/>
              <a:t>5/12/2017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C4EA1F60-D2B0-4408-AF17-47425224DACD}" type="slidenum">
              <a:rPr lang="en-US" smtClean="0"/>
              <a:t>‹#›</a:t>
            </a:fld>
            <a:endParaRPr lang="en-US"/>
          </a:p>
        </p:txBody>
      </p:sp>
    </p:spTree>
    <p:extLst>
      <p:ext uri="{BB962C8B-B14F-4D97-AF65-F5344CB8AC3E}">
        <p14:creationId xmlns:p14="http://schemas.microsoft.com/office/powerpoint/2010/main" val="3524795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D91BB-3730-4D70-9458-242B740D1184}" type="slidenum">
              <a:rPr lang="en-US" smtClean="0"/>
              <a:t>1</a:t>
            </a:fld>
            <a:endParaRPr lang="en-US"/>
          </a:p>
        </p:txBody>
      </p:sp>
    </p:spTree>
    <p:extLst>
      <p:ext uri="{BB962C8B-B14F-4D97-AF65-F5344CB8AC3E}">
        <p14:creationId xmlns:p14="http://schemas.microsoft.com/office/powerpoint/2010/main" val="2867124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11 by 8.5 (instead of 8.5 by 11). </a:t>
            </a:r>
          </a:p>
          <a:p>
            <a:r>
              <a:rPr lang="en-US" dirty="0"/>
              <a:t>[TRANSITION HERE… “Set default formatting” will fade in on next click.] If you designing a form and you don’t want any of the “blocks” to have borders or you want all of the text to be a specific font, you can set the default formatting for the entire form here. How do these formatting tools work? Let’s take a look now.</a:t>
            </a:r>
          </a:p>
        </p:txBody>
      </p:sp>
      <p:sp>
        <p:nvSpPr>
          <p:cNvPr id="4" name="Slide Number Placeholder 3"/>
          <p:cNvSpPr>
            <a:spLocks noGrp="1"/>
          </p:cNvSpPr>
          <p:nvPr>
            <p:ph type="sldNum" sz="quarter" idx="10"/>
          </p:nvPr>
        </p:nvSpPr>
        <p:spPr/>
        <p:txBody>
          <a:bodyPr/>
          <a:lstStyle/>
          <a:p>
            <a:fld id="{C4EA1F60-D2B0-4408-AF17-47425224DACD}" type="slidenum">
              <a:rPr lang="en-US" smtClean="0"/>
              <a:t>10</a:t>
            </a:fld>
            <a:endParaRPr lang="en-US"/>
          </a:p>
        </p:txBody>
      </p:sp>
    </p:spTree>
    <p:extLst>
      <p:ext uri="{BB962C8B-B14F-4D97-AF65-F5344CB8AC3E}">
        <p14:creationId xmlns:p14="http://schemas.microsoft.com/office/powerpoint/2010/main" val="134020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A1F60-D2B0-4408-AF17-47425224DACD}" type="slidenum">
              <a:rPr lang="en-US" smtClean="0"/>
              <a:t>11</a:t>
            </a:fld>
            <a:endParaRPr lang="en-US"/>
          </a:p>
        </p:txBody>
      </p:sp>
    </p:spTree>
    <p:extLst>
      <p:ext uri="{BB962C8B-B14F-4D97-AF65-F5344CB8AC3E}">
        <p14:creationId xmlns:p14="http://schemas.microsoft.com/office/powerpoint/2010/main" val="373765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Field Width option is where to tell JT how big this field should be IN RELATION to the other fields on the same line. Takes experimentation. It’s a good idea to first get things on the lines that you want, and then play with field width.</a:t>
            </a:r>
          </a:p>
        </p:txBody>
      </p:sp>
      <p:sp>
        <p:nvSpPr>
          <p:cNvPr id="4" name="Slide Number Placeholder 3"/>
          <p:cNvSpPr>
            <a:spLocks noGrp="1"/>
          </p:cNvSpPr>
          <p:nvPr>
            <p:ph type="sldNum" sz="quarter" idx="10"/>
          </p:nvPr>
        </p:nvSpPr>
        <p:spPr/>
        <p:txBody>
          <a:bodyPr/>
          <a:lstStyle/>
          <a:p>
            <a:fld id="{C4EA1F60-D2B0-4408-AF17-47425224DACD}" type="slidenum">
              <a:rPr lang="en-US" smtClean="0"/>
              <a:t>12</a:t>
            </a:fld>
            <a:endParaRPr lang="en-US"/>
          </a:p>
        </p:txBody>
      </p:sp>
    </p:spTree>
    <p:extLst>
      <p:ext uri="{BB962C8B-B14F-4D97-AF65-F5344CB8AC3E}">
        <p14:creationId xmlns:p14="http://schemas.microsoft.com/office/powerpoint/2010/main" val="3823329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border – make it 0pt or just lighter</a:t>
            </a:r>
          </a:p>
        </p:txBody>
      </p:sp>
      <p:sp>
        <p:nvSpPr>
          <p:cNvPr id="4" name="Slide Number Placeholder 3"/>
          <p:cNvSpPr>
            <a:spLocks noGrp="1"/>
          </p:cNvSpPr>
          <p:nvPr>
            <p:ph type="sldNum" sz="quarter" idx="10"/>
          </p:nvPr>
        </p:nvSpPr>
        <p:spPr/>
        <p:txBody>
          <a:bodyPr/>
          <a:lstStyle/>
          <a:p>
            <a:fld id="{C4EA1F60-D2B0-4408-AF17-47425224DACD}" type="slidenum">
              <a:rPr lang="en-US" smtClean="0"/>
              <a:t>13</a:t>
            </a:fld>
            <a:endParaRPr lang="en-US"/>
          </a:p>
        </p:txBody>
      </p:sp>
    </p:spTree>
    <p:extLst>
      <p:ext uri="{BB962C8B-B14F-4D97-AF65-F5344CB8AC3E}">
        <p14:creationId xmlns:p14="http://schemas.microsoft.com/office/powerpoint/2010/main" val="2040899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background or remove.</a:t>
            </a:r>
          </a:p>
          <a:p>
            <a:r>
              <a:rPr lang="en-US" dirty="0"/>
              <a:t>Change Display name and format the fonts</a:t>
            </a:r>
          </a:p>
        </p:txBody>
      </p:sp>
      <p:sp>
        <p:nvSpPr>
          <p:cNvPr id="4" name="Slide Number Placeholder 3"/>
          <p:cNvSpPr>
            <a:spLocks noGrp="1"/>
          </p:cNvSpPr>
          <p:nvPr>
            <p:ph type="sldNum" sz="quarter" idx="10"/>
          </p:nvPr>
        </p:nvSpPr>
        <p:spPr/>
        <p:txBody>
          <a:bodyPr/>
          <a:lstStyle/>
          <a:p>
            <a:fld id="{C4EA1F60-D2B0-4408-AF17-47425224DACD}" type="slidenum">
              <a:rPr lang="en-US" smtClean="0"/>
              <a:t>14</a:t>
            </a:fld>
            <a:endParaRPr lang="en-US"/>
          </a:p>
        </p:txBody>
      </p:sp>
    </p:spTree>
    <p:extLst>
      <p:ext uri="{BB962C8B-B14F-4D97-AF65-F5344CB8AC3E}">
        <p14:creationId xmlns:p14="http://schemas.microsoft.com/office/powerpoint/2010/main" val="169744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font name, color and size for the data that will end up IN the box.</a:t>
            </a:r>
          </a:p>
          <a:p>
            <a:r>
              <a:rPr lang="en-US" dirty="0"/>
              <a:t>Notice – you can’t chose alignment here. That’s Cell</a:t>
            </a:r>
          </a:p>
        </p:txBody>
      </p:sp>
      <p:sp>
        <p:nvSpPr>
          <p:cNvPr id="4" name="Slide Number Placeholder 3"/>
          <p:cNvSpPr>
            <a:spLocks noGrp="1"/>
          </p:cNvSpPr>
          <p:nvPr>
            <p:ph type="sldNum" sz="quarter" idx="10"/>
          </p:nvPr>
        </p:nvSpPr>
        <p:spPr/>
        <p:txBody>
          <a:bodyPr/>
          <a:lstStyle/>
          <a:p>
            <a:fld id="{C4EA1F60-D2B0-4408-AF17-47425224DACD}" type="slidenum">
              <a:rPr lang="en-US" smtClean="0"/>
              <a:t>15</a:t>
            </a:fld>
            <a:endParaRPr lang="en-US"/>
          </a:p>
        </p:txBody>
      </p:sp>
    </p:spTree>
    <p:extLst>
      <p:ext uri="{BB962C8B-B14F-4D97-AF65-F5344CB8AC3E}">
        <p14:creationId xmlns:p14="http://schemas.microsoft.com/office/powerpoint/2010/main" val="2591451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it’s worthwhile to format a cell specifically for viewing in </a:t>
            </a:r>
            <a:r>
              <a:rPr lang="en-US" dirty="0" err="1"/>
              <a:t>JobDetails</a:t>
            </a:r>
            <a:r>
              <a:rPr lang="en-US" dirty="0"/>
              <a:t> – rather than in print.</a:t>
            </a:r>
          </a:p>
          <a:p>
            <a:r>
              <a:rPr lang="en-US" dirty="0"/>
              <a:t>Here is example of pulling in form data from another form to summarize</a:t>
            </a:r>
          </a:p>
          <a:p>
            <a:r>
              <a:rPr lang="en-US" dirty="0"/>
              <a:t>Notice white space between sections</a:t>
            </a:r>
          </a:p>
        </p:txBody>
      </p:sp>
      <p:sp>
        <p:nvSpPr>
          <p:cNvPr id="4" name="Slide Number Placeholder 3"/>
          <p:cNvSpPr>
            <a:spLocks noGrp="1"/>
          </p:cNvSpPr>
          <p:nvPr>
            <p:ph type="sldNum" sz="quarter" idx="10"/>
          </p:nvPr>
        </p:nvSpPr>
        <p:spPr/>
        <p:txBody>
          <a:bodyPr/>
          <a:lstStyle/>
          <a:p>
            <a:fld id="{C4EA1F60-D2B0-4408-AF17-47425224DACD}" type="slidenum">
              <a:rPr lang="en-US" smtClean="0"/>
              <a:t>16</a:t>
            </a:fld>
            <a:endParaRPr lang="en-US"/>
          </a:p>
        </p:txBody>
      </p:sp>
    </p:spTree>
    <p:extLst>
      <p:ext uri="{BB962C8B-B14F-4D97-AF65-F5344CB8AC3E}">
        <p14:creationId xmlns:p14="http://schemas.microsoft.com/office/powerpoint/2010/main" val="19867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setting border to zero in order to create more white space on the printed page</a:t>
            </a:r>
          </a:p>
        </p:txBody>
      </p:sp>
      <p:sp>
        <p:nvSpPr>
          <p:cNvPr id="4" name="Slide Number Placeholder 3"/>
          <p:cNvSpPr>
            <a:spLocks noGrp="1"/>
          </p:cNvSpPr>
          <p:nvPr>
            <p:ph type="sldNum" sz="quarter" idx="10"/>
          </p:nvPr>
        </p:nvSpPr>
        <p:spPr/>
        <p:txBody>
          <a:bodyPr/>
          <a:lstStyle/>
          <a:p>
            <a:fld id="{C4EA1F60-D2B0-4408-AF17-47425224DACD}" type="slidenum">
              <a:rPr lang="en-US" smtClean="0"/>
              <a:t>17</a:t>
            </a:fld>
            <a:endParaRPr lang="en-US"/>
          </a:p>
        </p:txBody>
      </p:sp>
    </p:spTree>
    <p:extLst>
      <p:ext uri="{BB962C8B-B14F-4D97-AF65-F5344CB8AC3E}">
        <p14:creationId xmlns:p14="http://schemas.microsoft.com/office/powerpoint/2010/main" val="1905852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send you a link to some example forms you are welcome to download and import</a:t>
            </a:r>
          </a:p>
          <a:p>
            <a:r>
              <a:rPr lang="en-US" dirty="0"/>
              <a:t>If you want to import one of our samples (or borrow one from somebody else using JT), here’s how…</a:t>
            </a:r>
          </a:p>
        </p:txBody>
      </p:sp>
      <p:sp>
        <p:nvSpPr>
          <p:cNvPr id="4" name="Slide Number Placeholder 3"/>
          <p:cNvSpPr>
            <a:spLocks noGrp="1"/>
          </p:cNvSpPr>
          <p:nvPr>
            <p:ph type="sldNum" sz="quarter" idx="10"/>
          </p:nvPr>
        </p:nvSpPr>
        <p:spPr/>
        <p:txBody>
          <a:bodyPr/>
          <a:lstStyle/>
          <a:p>
            <a:fld id="{C4EA1F60-D2B0-4408-AF17-47425224DACD}" type="slidenum">
              <a:rPr lang="en-US" smtClean="0"/>
              <a:t>18</a:t>
            </a:fld>
            <a:endParaRPr lang="en-US"/>
          </a:p>
        </p:txBody>
      </p:sp>
    </p:spTree>
    <p:extLst>
      <p:ext uri="{BB962C8B-B14F-4D97-AF65-F5344CB8AC3E}">
        <p14:creationId xmlns:p14="http://schemas.microsoft.com/office/powerpoint/2010/main" val="884535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importing, you will often get an Unresolved Imported Field error. Main thing to know: you didn’t break anything. </a:t>
            </a:r>
          </a:p>
          <a:p>
            <a:r>
              <a:rPr lang="en-US" dirty="0"/>
              <a:t>Many times, all you need to do is click Manage Unresolved Field and then click OK. </a:t>
            </a:r>
          </a:p>
          <a:p>
            <a:r>
              <a:rPr lang="en-US" dirty="0"/>
              <a:t>If you still get some kind of error, it just means that the form is looking for information that does not exactly match the way you set up your system. Probably easiest to just ask for help if you can’t figure it out.</a:t>
            </a:r>
          </a:p>
        </p:txBody>
      </p:sp>
      <p:sp>
        <p:nvSpPr>
          <p:cNvPr id="4" name="Slide Number Placeholder 3"/>
          <p:cNvSpPr>
            <a:spLocks noGrp="1"/>
          </p:cNvSpPr>
          <p:nvPr>
            <p:ph type="sldNum" sz="quarter" idx="10"/>
          </p:nvPr>
        </p:nvSpPr>
        <p:spPr/>
        <p:txBody>
          <a:bodyPr/>
          <a:lstStyle/>
          <a:p>
            <a:fld id="{C4EA1F60-D2B0-4408-AF17-47425224DACD}" type="slidenum">
              <a:rPr lang="en-US" smtClean="0"/>
              <a:t>19</a:t>
            </a:fld>
            <a:endParaRPr lang="en-US"/>
          </a:p>
        </p:txBody>
      </p:sp>
    </p:spTree>
    <p:extLst>
      <p:ext uri="{BB962C8B-B14F-4D97-AF65-F5344CB8AC3E}">
        <p14:creationId xmlns:p14="http://schemas.microsoft.com/office/powerpoint/2010/main" val="371603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A1F60-D2B0-4408-AF17-47425224DACD}" type="slidenum">
              <a:rPr lang="en-US" smtClean="0"/>
              <a:t>2</a:t>
            </a:fld>
            <a:endParaRPr lang="en-US"/>
          </a:p>
        </p:txBody>
      </p:sp>
    </p:spTree>
    <p:extLst>
      <p:ext uri="{BB962C8B-B14F-4D97-AF65-F5344CB8AC3E}">
        <p14:creationId xmlns:p14="http://schemas.microsoft.com/office/powerpoint/2010/main" val="2584098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powerful – but also requires caution.  If you know you will be installing and fabricating separately, can help you keep jobs organized. </a:t>
            </a:r>
          </a:p>
          <a:p>
            <a:r>
              <a:rPr lang="en-US" dirty="0"/>
              <a:t>The caution? Story about making kitchen counter twice.</a:t>
            </a:r>
          </a:p>
        </p:txBody>
      </p:sp>
      <p:sp>
        <p:nvSpPr>
          <p:cNvPr id="4" name="Slide Number Placeholder 3"/>
          <p:cNvSpPr>
            <a:spLocks noGrp="1"/>
          </p:cNvSpPr>
          <p:nvPr>
            <p:ph type="sldNum" sz="quarter" idx="10"/>
          </p:nvPr>
        </p:nvSpPr>
        <p:spPr/>
        <p:txBody>
          <a:bodyPr/>
          <a:lstStyle/>
          <a:p>
            <a:fld id="{C4EA1F60-D2B0-4408-AF17-47425224DACD}" type="slidenum">
              <a:rPr lang="en-US" smtClean="0"/>
              <a:t>20</a:t>
            </a:fld>
            <a:endParaRPr lang="en-US"/>
          </a:p>
        </p:txBody>
      </p:sp>
    </p:spTree>
    <p:extLst>
      <p:ext uri="{BB962C8B-B14F-4D97-AF65-F5344CB8AC3E}">
        <p14:creationId xmlns:p14="http://schemas.microsoft.com/office/powerpoint/2010/main" val="2475529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job with a list of Activities assigned to different phases. Notice that each Activity has a phase – even if Entire Job – rather than left “None”. </a:t>
            </a:r>
          </a:p>
          <a:p>
            <a:r>
              <a:rPr lang="en-US" dirty="0"/>
              <a:t>That’s a good practice.</a:t>
            </a:r>
          </a:p>
        </p:txBody>
      </p:sp>
      <p:sp>
        <p:nvSpPr>
          <p:cNvPr id="4" name="Slide Number Placeholder 3"/>
          <p:cNvSpPr>
            <a:spLocks noGrp="1"/>
          </p:cNvSpPr>
          <p:nvPr>
            <p:ph type="sldNum" sz="quarter" idx="10"/>
          </p:nvPr>
        </p:nvSpPr>
        <p:spPr/>
        <p:txBody>
          <a:bodyPr/>
          <a:lstStyle/>
          <a:p>
            <a:fld id="{C4EA1F60-D2B0-4408-AF17-47425224DACD}" type="slidenum">
              <a:rPr lang="en-US" smtClean="0"/>
              <a:t>21</a:t>
            </a:fld>
            <a:endParaRPr lang="en-US"/>
          </a:p>
        </p:txBody>
      </p:sp>
    </p:spTree>
    <p:extLst>
      <p:ext uri="{BB962C8B-B14F-4D97-AF65-F5344CB8AC3E}">
        <p14:creationId xmlns:p14="http://schemas.microsoft.com/office/powerpoint/2010/main" val="424548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every details form should be assigned to a Phase.</a:t>
            </a:r>
          </a:p>
        </p:txBody>
      </p:sp>
      <p:sp>
        <p:nvSpPr>
          <p:cNvPr id="4" name="Slide Number Placeholder 3"/>
          <p:cNvSpPr>
            <a:spLocks noGrp="1"/>
          </p:cNvSpPr>
          <p:nvPr>
            <p:ph type="sldNum" sz="quarter" idx="10"/>
          </p:nvPr>
        </p:nvSpPr>
        <p:spPr/>
        <p:txBody>
          <a:bodyPr/>
          <a:lstStyle/>
          <a:p>
            <a:fld id="{C4EA1F60-D2B0-4408-AF17-47425224DACD}" type="slidenum">
              <a:rPr lang="en-US" smtClean="0"/>
              <a:t>22</a:t>
            </a:fld>
            <a:endParaRPr lang="en-US"/>
          </a:p>
        </p:txBody>
      </p:sp>
    </p:spTree>
    <p:extLst>
      <p:ext uri="{BB962C8B-B14F-4D97-AF65-F5344CB8AC3E}">
        <p14:creationId xmlns:p14="http://schemas.microsoft.com/office/powerpoint/2010/main" val="1095583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New Job Phase to add Phase. Rather than leave the existing Activities without a phase, create a phase for them first.</a:t>
            </a:r>
          </a:p>
          <a:p>
            <a:r>
              <a:rPr lang="en-US" dirty="0"/>
              <a:t>I only chose Fab, Install, and Invoice because I’m going to assign Template to Entire Job. </a:t>
            </a:r>
          </a:p>
          <a:p>
            <a:r>
              <a:rPr lang="en-US" dirty="0"/>
              <a:t>I also picked up the Existing forms that I knew where for the Main House phase</a:t>
            </a:r>
          </a:p>
        </p:txBody>
      </p:sp>
      <p:sp>
        <p:nvSpPr>
          <p:cNvPr id="4" name="Slide Number Placeholder 3"/>
          <p:cNvSpPr>
            <a:spLocks noGrp="1"/>
          </p:cNvSpPr>
          <p:nvPr>
            <p:ph type="sldNum" sz="quarter" idx="10"/>
          </p:nvPr>
        </p:nvSpPr>
        <p:spPr/>
        <p:txBody>
          <a:bodyPr/>
          <a:lstStyle/>
          <a:p>
            <a:fld id="{C4EA1F60-D2B0-4408-AF17-47425224DACD}" type="slidenum">
              <a:rPr lang="en-US" smtClean="0"/>
              <a:t>23</a:t>
            </a:fld>
            <a:endParaRPr lang="en-US"/>
          </a:p>
        </p:txBody>
      </p:sp>
    </p:spTree>
    <p:extLst>
      <p:ext uri="{BB962C8B-B14F-4D97-AF65-F5344CB8AC3E}">
        <p14:creationId xmlns:p14="http://schemas.microsoft.com/office/powerpoint/2010/main" val="1945932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added a phase for the mother-in-law unit. </a:t>
            </a:r>
          </a:p>
          <a:p>
            <a:r>
              <a:rPr lang="en-US" dirty="0"/>
              <a:t>I’m adding existing forms for that phase and I’m creating new Activities. </a:t>
            </a:r>
          </a:p>
        </p:txBody>
      </p:sp>
      <p:sp>
        <p:nvSpPr>
          <p:cNvPr id="4" name="Slide Number Placeholder 3"/>
          <p:cNvSpPr>
            <a:spLocks noGrp="1"/>
          </p:cNvSpPr>
          <p:nvPr>
            <p:ph type="sldNum" sz="quarter" idx="10"/>
          </p:nvPr>
        </p:nvSpPr>
        <p:spPr/>
        <p:txBody>
          <a:bodyPr/>
          <a:lstStyle/>
          <a:p>
            <a:fld id="{C4EA1F60-D2B0-4408-AF17-47425224DACD}" type="slidenum">
              <a:rPr lang="en-US" smtClean="0"/>
              <a:t>24</a:t>
            </a:fld>
            <a:endParaRPr lang="en-US"/>
          </a:p>
        </p:txBody>
      </p:sp>
    </p:spTree>
    <p:extLst>
      <p:ext uri="{BB962C8B-B14F-4D97-AF65-F5344CB8AC3E}">
        <p14:creationId xmlns:p14="http://schemas.microsoft.com/office/powerpoint/2010/main" val="990273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assigning the “leftover” Template Activity to Entire Job. </a:t>
            </a:r>
          </a:p>
          <a:p>
            <a:r>
              <a:rPr lang="en-US" dirty="0"/>
              <a:t>If you aren’t templating the whole job at once, then you have more than one Template activity. </a:t>
            </a:r>
          </a:p>
        </p:txBody>
      </p:sp>
      <p:sp>
        <p:nvSpPr>
          <p:cNvPr id="4" name="Slide Number Placeholder 3"/>
          <p:cNvSpPr>
            <a:spLocks noGrp="1"/>
          </p:cNvSpPr>
          <p:nvPr>
            <p:ph type="sldNum" sz="quarter" idx="10"/>
          </p:nvPr>
        </p:nvSpPr>
        <p:spPr/>
        <p:txBody>
          <a:bodyPr/>
          <a:lstStyle/>
          <a:p>
            <a:fld id="{C4EA1F60-D2B0-4408-AF17-47425224DACD}" type="slidenum">
              <a:rPr lang="en-US" smtClean="0"/>
              <a:t>25</a:t>
            </a:fld>
            <a:endParaRPr lang="en-US"/>
          </a:p>
        </p:txBody>
      </p:sp>
    </p:spTree>
    <p:extLst>
      <p:ext uri="{BB962C8B-B14F-4D97-AF65-F5344CB8AC3E}">
        <p14:creationId xmlns:p14="http://schemas.microsoft.com/office/powerpoint/2010/main" val="3814165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every Activity &amp; Form is assigned to a phase, the job is easier to understand – and you will avoid errors. </a:t>
            </a:r>
          </a:p>
          <a:p>
            <a:endParaRPr lang="en-US" dirty="0"/>
          </a:p>
        </p:txBody>
      </p:sp>
      <p:sp>
        <p:nvSpPr>
          <p:cNvPr id="4" name="Slide Number Placeholder 3"/>
          <p:cNvSpPr>
            <a:spLocks noGrp="1"/>
          </p:cNvSpPr>
          <p:nvPr>
            <p:ph type="sldNum" sz="quarter" idx="10"/>
          </p:nvPr>
        </p:nvSpPr>
        <p:spPr/>
        <p:txBody>
          <a:bodyPr/>
          <a:lstStyle/>
          <a:p>
            <a:fld id="{C4EA1F60-D2B0-4408-AF17-47425224DACD}" type="slidenum">
              <a:rPr lang="en-US" smtClean="0"/>
              <a:t>26</a:t>
            </a:fld>
            <a:endParaRPr lang="en-US"/>
          </a:p>
        </p:txBody>
      </p:sp>
    </p:spTree>
    <p:extLst>
      <p:ext uri="{BB962C8B-B14F-4D97-AF65-F5344CB8AC3E}">
        <p14:creationId xmlns:p14="http://schemas.microsoft.com/office/powerpoint/2010/main" val="2941853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Calendar to get a sense of how this all relates. </a:t>
            </a:r>
          </a:p>
          <a:p>
            <a:r>
              <a:rPr lang="en-US" dirty="0"/>
              <a:t>Our Template was schedule for 3/15 and assigned to Entire Job – so all 4 Countertop Detail forms are assigned.</a:t>
            </a:r>
          </a:p>
          <a:p>
            <a:r>
              <a:rPr lang="en-US" dirty="0"/>
              <a:t>The Activity square and the subtotals reflect .</a:t>
            </a:r>
          </a:p>
        </p:txBody>
      </p:sp>
      <p:sp>
        <p:nvSpPr>
          <p:cNvPr id="4" name="Slide Number Placeholder 3"/>
          <p:cNvSpPr>
            <a:spLocks noGrp="1"/>
          </p:cNvSpPr>
          <p:nvPr>
            <p:ph type="sldNum" sz="quarter" idx="10"/>
          </p:nvPr>
        </p:nvSpPr>
        <p:spPr/>
        <p:txBody>
          <a:bodyPr/>
          <a:lstStyle/>
          <a:p>
            <a:fld id="{C4EA1F60-D2B0-4408-AF17-47425224DACD}" type="slidenum">
              <a:rPr lang="en-US" smtClean="0"/>
              <a:t>27</a:t>
            </a:fld>
            <a:endParaRPr lang="en-US"/>
          </a:p>
        </p:txBody>
      </p:sp>
    </p:spTree>
    <p:extLst>
      <p:ext uri="{BB962C8B-B14F-4D97-AF65-F5344CB8AC3E}">
        <p14:creationId xmlns:p14="http://schemas.microsoft.com/office/powerpoint/2010/main" val="2689028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House Fab is scheduled for 3/20. </a:t>
            </a:r>
          </a:p>
          <a:p>
            <a:r>
              <a:rPr lang="en-US" dirty="0"/>
              <a:t>Activity square for Fab Activity on that day is pulling only 2 Countertop Detail forms: the 2 assigned to that phase.</a:t>
            </a:r>
          </a:p>
        </p:txBody>
      </p:sp>
      <p:sp>
        <p:nvSpPr>
          <p:cNvPr id="4" name="Slide Number Placeholder 3"/>
          <p:cNvSpPr>
            <a:spLocks noGrp="1"/>
          </p:cNvSpPr>
          <p:nvPr>
            <p:ph type="sldNum" sz="quarter" idx="10"/>
          </p:nvPr>
        </p:nvSpPr>
        <p:spPr/>
        <p:txBody>
          <a:bodyPr/>
          <a:lstStyle/>
          <a:p>
            <a:fld id="{C4EA1F60-D2B0-4408-AF17-47425224DACD}" type="slidenum">
              <a:rPr lang="en-US" smtClean="0"/>
              <a:t>28</a:t>
            </a:fld>
            <a:endParaRPr lang="en-US"/>
          </a:p>
        </p:txBody>
      </p:sp>
    </p:spTree>
    <p:extLst>
      <p:ext uri="{BB962C8B-B14F-4D97-AF65-F5344CB8AC3E}">
        <p14:creationId xmlns:p14="http://schemas.microsoft.com/office/powerpoint/2010/main" val="1036252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Mother in law Fab is scheduled for 4/11. </a:t>
            </a:r>
          </a:p>
          <a:p>
            <a:r>
              <a:rPr lang="en-US" dirty="0"/>
              <a:t>Activity square for Fab Activity on that day is pulling only 2 Countertop Detail forms: the 2 assigned to that phase.</a:t>
            </a:r>
          </a:p>
          <a:p>
            <a:r>
              <a:rPr lang="en-US" dirty="0"/>
              <a:t>Foreshadowing – has implications for reporting.</a:t>
            </a:r>
          </a:p>
          <a:p>
            <a:endParaRPr lang="en-US" dirty="0"/>
          </a:p>
        </p:txBody>
      </p:sp>
      <p:sp>
        <p:nvSpPr>
          <p:cNvPr id="4" name="Slide Number Placeholder 3"/>
          <p:cNvSpPr>
            <a:spLocks noGrp="1"/>
          </p:cNvSpPr>
          <p:nvPr>
            <p:ph type="sldNum" sz="quarter" idx="10"/>
          </p:nvPr>
        </p:nvSpPr>
        <p:spPr/>
        <p:txBody>
          <a:bodyPr/>
          <a:lstStyle/>
          <a:p>
            <a:fld id="{C4EA1F60-D2B0-4408-AF17-47425224DACD}" type="slidenum">
              <a:rPr lang="en-US" smtClean="0"/>
              <a:t>29</a:t>
            </a:fld>
            <a:endParaRPr lang="en-US"/>
          </a:p>
        </p:txBody>
      </p:sp>
    </p:spTree>
    <p:extLst>
      <p:ext uri="{BB962C8B-B14F-4D97-AF65-F5344CB8AC3E}">
        <p14:creationId xmlns:p14="http://schemas.microsoft.com/office/powerpoint/2010/main" val="420867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all experienced bad visual aids, printed directions, notes, forms.  The flowchart has so much detail it becomes meaningless; the IKEA instructions… anyone experience that nightmare? The notes are like my son’s idea of what it means to “show your work” in math class. And I believe the IRS 990 was designed to be difficult to read. Easier to hide the truth. </a:t>
            </a:r>
          </a:p>
        </p:txBody>
      </p:sp>
      <p:sp>
        <p:nvSpPr>
          <p:cNvPr id="4" name="Slide Number Placeholder 3"/>
          <p:cNvSpPr>
            <a:spLocks noGrp="1"/>
          </p:cNvSpPr>
          <p:nvPr>
            <p:ph type="sldNum" sz="quarter" idx="10"/>
          </p:nvPr>
        </p:nvSpPr>
        <p:spPr/>
        <p:txBody>
          <a:bodyPr/>
          <a:lstStyle/>
          <a:p>
            <a:fld id="{C4EA1F60-D2B0-4408-AF17-47425224DACD}" type="slidenum">
              <a:rPr lang="en-US" smtClean="0"/>
              <a:t>3</a:t>
            </a:fld>
            <a:endParaRPr lang="en-US"/>
          </a:p>
        </p:txBody>
      </p:sp>
    </p:spTree>
    <p:extLst>
      <p:ext uri="{BB962C8B-B14F-4D97-AF65-F5344CB8AC3E}">
        <p14:creationId xmlns:p14="http://schemas.microsoft.com/office/powerpoint/2010/main" val="534016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A1F60-D2B0-4408-AF17-47425224DACD}" type="slidenum">
              <a:rPr lang="en-US" smtClean="0"/>
              <a:t>30</a:t>
            </a:fld>
            <a:endParaRPr lang="en-US"/>
          </a:p>
        </p:txBody>
      </p:sp>
    </p:spTree>
    <p:extLst>
      <p:ext uri="{BB962C8B-B14F-4D97-AF65-F5344CB8AC3E}">
        <p14:creationId xmlns:p14="http://schemas.microsoft.com/office/powerpoint/2010/main" val="232106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worth the effort to ensure that your forms are easy to read and follow – both in print and on screen. Here are just a couple examples. </a:t>
            </a:r>
          </a:p>
          <a:p>
            <a:r>
              <a:rPr lang="en-US" dirty="0"/>
              <a:t>White space – in between blocks of print and for taking notes with pen/pencil.</a:t>
            </a:r>
          </a:p>
          <a:p>
            <a:r>
              <a:rPr lang="en-US" dirty="0"/>
              <a:t>Shading and color to call attention, organize, assist the human eye.</a:t>
            </a:r>
          </a:p>
          <a:p>
            <a:r>
              <a:rPr lang="en-US" dirty="0"/>
              <a:t>Summarize info</a:t>
            </a:r>
          </a:p>
          <a:p>
            <a:endParaRPr lang="en-US" dirty="0"/>
          </a:p>
        </p:txBody>
      </p:sp>
      <p:sp>
        <p:nvSpPr>
          <p:cNvPr id="4" name="Slide Number Placeholder 3"/>
          <p:cNvSpPr>
            <a:spLocks noGrp="1"/>
          </p:cNvSpPr>
          <p:nvPr>
            <p:ph type="sldNum" sz="quarter" idx="10"/>
          </p:nvPr>
        </p:nvSpPr>
        <p:spPr/>
        <p:txBody>
          <a:bodyPr/>
          <a:lstStyle/>
          <a:p>
            <a:fld id="{C4EA1F60-D2B0-4408-AF17-47425224DACD}" type="slidenum">
              <a:rPr lang="en-US" smtClean="0"/>
              <a:t>4</a:t>
            </a:fld>
            <a:endParaRPr lang="en-US"/>
          </a:p>
        </p:txBody>
      </p:sp>
    </p:spTree>
    <p:extLst>
      <p:ext uri="{BB962C8B-B14F-4D97-AF65-F5344CB8AC3E}">
        <p14:creationId xmlns:p14="http://schemas.microsoft.com/office/powerpoint/2010/main" val="417011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attaching forms to your Jobs that are only for printing (they have no fillable, data entry fields) it’s a good idea to set them to be collapsed by default so they don’t take up as much room on screen. It’s easy to click the + sign to “show more” of a form if you want to check out what it contains. Click minus to show less. </a:t>
            </a:r>
          </a:p>
        </p:txBody>
      </p:sp>
      <p:sp>
        <p:nvSpPr>
          <p:cNvPr id="4" name="Slide Number Placeholder 3"/>
          <p:cNvSpPr>
            <a:spLocks noGrp="1"/>
          </p:cNvSpPr>
          <p:nvPr>
            <p:ph type="sldNum" sz="quarter" idx="10"/>
          </p:nvPr>
        </p:nvSpPr>
        <p:spPr/>
        <p:txBody>
          <a:bodyPr/>
          <a:lstStyle/>
          <a:p>
            <a:fld id="{C4EA1F60-D2B0-4408-AF17-47425224DACD}" type="slidenum">
              <a:rPr lang="en-US" smtClean="0"/>
              <a:t>5</a:t>
            </a:fld>
            <a:endParaRPr lang="en-US"/>
          </a:p>
        </p:txBody>
      </p:sp>
    </p:spTree>
    <p:extLst>
      <p:ext uri="{BB962C8B-B14F-4D97-AF65-F5344CB8AC3E}">
        <p14:creationId xmlns:p14="http://schemas.microsoft.com/office/powerpoint/2010/main" val="417188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this form template says NO for expand on job details. If you click the Edit Form Info button you can check or uncheck that option. </a:t>
            </a:r>
          </a:p>
          <a:p>
            <a:r>
              <a:rPr lang="en-US" dirty="0"/>
              <a:t>You’ll also see that this is where you set the page to print in Landscape. Maybe you’ve never noticed that option before… it can be a little tricky</a:t>
            </a:r>
          </a:p>
        </p:txBody>
      </p:sp>
      <p:sp>
        <p:nvSpPr>
          <p:cNvPr id="4" name="Slide Number Placeholder 3"/>
          <p:cNvSpPr>
            <a:spLocks noGrp="1"/>
          </p:cNvSpPr>
          <p:nvPr>
            <p:ph type="sldNum" sz="quarter" idx="10"/>
          </p:nvPr>
        </p:nvSpPr>
        <p:spPr/>
        <p:txBody>
          <a:bodyPr/>
          <a:lstStyle/>
          <a:p>
            <a:fld id="{C4EA1F60-D2B0-4408-AF17-47425224DACD}" type="slidenum">
              <a:rPr lang="en-US" smtClean="0"/>
              <a:t>6</a:t>
            </a:fld>
            <a:endParaRPr lang="en-US"/>
          </a:p>
        </p:txBody>
      </p:sp>
    </p:spTree>
    <p:extLst>
      <p:ext uri="{BB962C8B-B14F-4D97-AF65-F5344CB8AC3E}">
        <p14:creationId xmlns:p14="http://schemas.microsoft.com/office/powerpoint/2010/main" val="1918106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might be difficult to see here, but this Form is set up to print landscape – even if it is included in an Activity Packet with other forms that print Portrait.</a:t>
            </a:r>
          </a:p>
        </p:txBody>
      </p:sp>
      <p:sp>
        <p:nvSpPr>
          <p:cNvPr id="4" name="Slide Number Placeholder 3"/>
          <p:cNvSpPr>
            <a:spLocks noGrp="1"/>
          </p:cNvSpPr>
          <p:nvPr>
            <p:ph type="sldNum" sz="quarter" idx="10"/>
          </p:nvPr>
        </p:nvSpPr>
        <p:spPr/>
        <p:txBody>
          <a:bodyPr/>
          <a:lstStyle/>
          <a:p>
            <a:fld id="{C4EA1F60-D2B0-4408-AF17-47425224DACD}" type="slidenum">
              <a:rPr lang="en-US" smtClean="0"/>
              <a:t>7</a:t>
            </a:fld>
            <a:endParaRPr lang="en-US"/>
          </a:p>
        </p:txBody>
      </p:sp>
    </p:spTree>
    <p:extLst>
      <p:ext uri="{BB962C8B-B14F-4D97-AF65-F5344CB8AC3E}">
        <p14:creationId xmlns:p14="http://schemas.microsoft.com/office/powerpoint/2010/main" val="332492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Job&gt;Edit Settings and open the Form Template to edit.  Click the Edit Form Info button.</a:t>
            </a:r>
          </a:p>
        </p:txBody>
      </p:sp>
      <p:sp>
        <p:nvSpPr>
          <p:cNvPr id="4" name="Slide Number Placeholder 3"/>
          <p:cNvSpPr>
            <a:spLocks noGrp="1"/>
          </p:cNvSpPr>
          <p:nvPr>
            <p:ph type="sldNum" sz="quarter" idx="10"/>
          </p:nvPr>
        </p:nvSpPr>
        <p:spPr/>
        <p:txBody>
          <a:bodyPr/>
          <a:lstStyle/>
          <a:p>
            <a:fld id="{C4EA1F60-D2B0-4408-AF17-47425224DACD}" type="slidenum">
              <a:rPr lang="en-US" smtClean="0"/>
              <a:t>8</a:t>
            </a:fld>
            <a:endParaRPr lang="en-US"/>
          </a:p>
        </p:txBody>
      </p:sp>
    </p:spTree>
    <p:extLst>
      <p:ext uri="{BB962C8B-B14F-4D97-AF65-F5344CB8AC3E}">
        <p14:creationId xmlns:p14="http://schemas.microsoft.com/office/powerpoint/2010/main" val="413267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Edit Form dialog box, uncheck “Use Default Page Size”. Then chose “Other”</a:t>
            </a:r>
          </a:p>
        </p:txBody>
      </p:sp>
      <p:sp>
        <p:nvSpPr>
          <p:cNvPr id="4" name="Slide Number Placeholder 3"/>
          <p:cNvSpPr>
            <a:spLocks noGrp="1"/>
          </p:cNvSpPr>
          <p:nvPr>
            <p:ph type="sldNum" sz="quarter" idx="10"/>
          </p:nvPr>
        </p:nvSpPr>
        <p:spPr/>
        <p:txBody>
          <a:bodyPr/>
          <a:lstStyle/>
          <a:p>
            <a:fld id="{C4EA1F60-D2B0-4408-AF17-47425224DACD}" type="slidenum">
              <a:rPr lang="en-US" smtClean="0"/>
              <a:t>9</a:t>
            </a:fld>
            <a:endParaRPr lang="en-US"/>
          </a:p>
        </p:txBody>
      </p:sp>
    </p:spTree>
    <p:extLst>
      <p:ext uri="{BB962C8B-B14F-4D97-AF65-F5344CB8AC3E}">
        <p14:creationId xmlns:p14="http://schemas.microsoft.com/office/powerpoint/2010/main" val="26061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B0AD07-7BF5-41E0-98A7-7BB15111101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8B779-5CD3-48B2-9A72-D68FF74C47A1}" type="slidenum">
              <a:rPr lang="en-US" smtClean="0"/>
              <a:t>‹#›</a:t>
            </a:fld>
            <a:endParaRPr lang="en-US"/>
          </a:p>
        </p:txBody>
      </p:sp>
    </p:spTree>
    <p:extLst>
      <p:ext uri="{BB962C8B-B14F-4D97-AF65-F5344CB8AC3E}">
        <p14:creationId xmlns:p14="http://schemas.microsoft.com/office/powerpoint/2010/main" val="293237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0AD07-7BF5-41E0-98A7-7BB15111101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8B779-5CD3-48B2-9A72-D68FF74C47A1}" type="slidenum">
              <a:rPr lang="en-US" smtClean="0"/>
              <a:t>‹#›</a:t>
            </a:fld>
            <a:endParaRPr lang="en-US"/>
          </a:p>
        </p:txBody>
      </p:sp>
    </p:spTree>
    <p:extLst>
      <p:ext uri="{BB962C8B-B14F-4D97-AF65-F5344CB8AC3E}">
        <p14:creationId xmlns:p14="http://schemas.microsoft.com/office/powerpoint/2010/main" val="224246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0AD07-7BF5-41E0-98A7-7BB15111101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8B779-5CD3-48B2-9A72-D68FF74C47A1}" type="slidenum">
              <a:rPr lang="en-US" smtClean="0"/>
              <a:t>‹#›</a:t>
            </a:fld>
            <a:endParaRPr lang="en-US"/>
          </a:p>
        </p:txBody>
      </p:sp>
    </p:spTree>
    <p:extLst>
      <p:ext uri="{BB962C8B-B14F-4D97-AF65-F5344CB8AC3E}">
        <p14:creationId xmlns:p14="http://schemas.microsoft.com/office/powerpoint/2010/main" val="48802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0AD07-7BF5-41E0-98A7-7BB15111101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8B779-5CD3-48B2-9A72-D68FF74C47A1}" type="slidenum">
              <a:rPr lang="en-US" smtClean="0"/>
              <a:t>‹#›</a:t>
            </a:fld>
            <a:endParaRPr lang="en-US"/>
          </a:p>
        </p:txBody>
      </p:sp>
    </p:spTree>
    <p:extLst>
      <p:ext uri="{BB962C8B-B14F-4D97-AF65-F5344CB8AC3E}">
        <p14:creationId xmlns:p14="http://schemas.microsoft.com/office/powerpoint/2010/main" val="73139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0AD07-7BF5-41E0-98A7-7BB151111011}"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8B779-5CD3-48B2-9A72-D68FF74C47A1}" type="slidenum">
              <a:rPr lang="en-US" smtClean="0"/>
              <a:t>‹#›</a:t>
            </a:fld>
            <a:endParaRPr lang="en-US"/>
          </a:p>
        </p:txBody>
      </p:sp>
    </p:spTree>
    <p:extLst>
      <p:ext uri="{BB962C8B-B14F-4D97-AF65-F5344CB8AC3E}">
        <p14:creationId xmlns:p14="http://schemas.microsoft.com/office/powerpoint/2010/main" val="171399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B0AD07-7BF5-41E0-98A7-7BB151111011}"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8B779-5CD3-48B2-9A72-D68FF74C47A1}" type="slidenum">
              <a:rPr lang="en-US" smtClean="0"/>
              <a:t>‹#›</a:t>
            </a:fld>
            <a:endParaRPr lang="en-US"/>
          </a:p>
        </p:txBody>
      </p:sp>
    </p:spTree>
    <p:extLst>
      <p:ext uri="{BB962C8B-B14F-4D97-AF65-F5344CB8AC3E}">
        <p14:creationId xmlns:p14="http://schemas.microsoft.com/office/powerpoint/2010/main" val="8754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B0AD07-7BF5-41E0-98A7-7BB151111011}" type="datetimeFigureOut">
              <a:rPr lang="en-US" smtClean="0"/>
              <a:t>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48B779-5CD3-48B2-9A72-D68FF74C47A1}" type="slidenum">
              <a:rPr lang="en-US" smtClean="0"/>
              <a:t>‹#›</a:t>
            </a:fld>
            <a:endParaRPr lang="en-US"/>
          </a:p>
        </p:txBody>
      </p:sp>
    </p:spTree>
    <p:extLst>
      <p:ext uri="{BB962C8B-B14F-4D97-AF65-F5344CB8AC3E}">
        <p14:creationId xmlns:p14="http://schemas.microsoft.com/office/powerpoint/2010/main" val="188844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B0AD07-7BF5-41E0-98A7-7BB151111011}" type="datetimeFigureOut">
              <a:rPr lang="en-US" smtClean="0"/>
              <a:t>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48B779-5CD3-48B2-9A72-D68FF74C47A1}" type="slidenum">
              <a:rPr lang="en-US" smtClean="0"/>
              <a:t>‹#›</a:t>
            </a:fld>
            <a:endParaRPr lang="en-US"/>
          </a:p>
        </p:txBody>
      </p:sp>
    </p:spTree>
    <p:extLst>
      <p:ext uri="{BB962C8B-B14F-4D97-AF65-F5344CB8AC3E}">
        <p14:creationId xmlns:p14="http://schemas.microsoft.com/office/powerpoint/2010/main" val="108412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0AD07-7BF5-41E0-98A7-7BB151111011}" type="datetimeFigureOut">
              <a:rPr lang="en-US" smtClean="0"/>
              <a:t>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48B779-5CD3-48B2-9A72-D68FF74C47A1}" type="slidenum">
              <a:rPr lang="en-US" smtClean="0"/>
              <a:t>‹#›</a:t>
            </a:fld>
            <a:endParaRPr lang="en-US"/>
          </a:p>
        </p:txBody>
      </p:sp>
    </p:spTree>
    <p:extLst>
      <p:ext uri="{BB962C8B-B14F-4D97-AF65-F5344CB8AC3E}">
        <p14:creationId xmlns:p14="http://schemas.microsoft.com/office/powerpoint/2010/main" val="242207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B0AD07-7BF5-41E0-98A7-7BB151111011}"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8B779-5CD3-48B2-9A72-D68FF74C47A1}" type="slidenum">
              <a:rPr lang="en-US" smtClean="0"/>
              <a:t>‹#›</a:t>
            </a:fld>
            <a:endParaRPr lang="en-US"/>
          </a:p>
        </p:txBody>
      </p:sp>
    </p:spTree>
    <p:extLst>
      <p:ext uri="{BB962C8B-B14F-4D97-AF65-F5344CB8AC3E}">
        <p14:creationId xmlns:p14="http://schemas.microsoft.com/office/powerpoint/2010/main" val="334278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B0AD07-7BF5-41E0-98A7-7BB151111011}"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8B779-5CD3-48B2-9A72-D68FF74C47A1}" type="slidenum">
              <a:rPr lang="en-US" smtClean="0"/>
              <a:t>‹#›</a:t>
            </a:fld>
            <a:endParaRPr lang="en-US"/>
          </a:p>
        </p:txBody>
      </p:sp>
    </p:spTree>
    <p:extLst>
      <p:ext uri="{BB962C8B-B14F-4D97-AF65-F5344CB8AC3E}">
        <p14:creationId xmlns:p14="http://schemas.microsoft.com/office/powerpoint/2010/main" val="81458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0AD07-7BF5-41E0-98A7-7BB151111011}" type="datetimeFigureOut">
              <a:rPr lang="en-US" smtClean="0"/>
              <a:t>5/12/2017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8B779-5CD3-48B2-9A72-D68FF74C47A1}" type="slidenum">
              <a:rPr lang="en-US" smtClean="0"/>
              <a:t>‹#›</a:t>
            </a:fld>
            <a:endParaRPr lang="en-US"/>
          </a:p>
        </p:txBody>
      </p:sp>
    </p:spTree>
    <p:extLst>
      <p:ext uri="{BB962C8B-B14F-4D97-AF65-F5344CB8AC3E}">
        <p14:creationId xmlns:p14="http://schemas.microsoft.com/office/powerpoint/2010/main" val="312605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768" y="733870"/>
            <a:ext cx="9407214" cy="760621"/>
          </a:xfrm>
        </p:spPr>
        <p:txBody>
          <a:bodyPr>
            <a:normAutofit/>
          </a:bodyPr>
          <a:lstStyle/>
          <a:p>
            <a:r>
              <a:rPr lang="en-US" sz="3600" b="1" dirty="0" err="1">
                <a:solidFill>
                  <a:srgbClr val="0C6EE4"/>
                </a:solidFill>
                <a:latin typeface="+mn-lt"/>
              </a:rPr>
              <a:t>JobTracker</a:t>
            </a:r>
            <a:r>
              <a:rPr lang="en-US" sz="3600" b="1" dirty="0">
                <a:solidFill>
                  <a:srgbClr val="0C6EE4"/>
                </a:solidFill>
                <a:latin typeface="+mn-lt"/>
              </a:rPr>
              <a:t> Forms Part 2: Formatting &amp; Phases</a:t>
            </a:r>
          </a:p>
        </p:txBody>
      </p:sp>
      <p:sp>
        <p:nvSpPr>
          <p:cNvPr id="3" name="Content Placeholder 2"/>
          <p:cNvSpPr>
            <a:spLocks noGrp="1"/>
          </p:cNvSpPr>
          <p:nvPr>
            <p:ph idx="1"/>
          </p:nvPr>
        </p:nvSpPr>
        <p:spPr>
          <a:xfrm>
            <a:off x="1088291" y="1494491"/>
            <a:ext cx="10515600" cy="4351338"/>
          </a:xfrm>
        </p:spPr>
        <p:txBody>
          <a:bodyPr>
            <a:normAutofit/>
          </a:bodyPr>
          <a:lstStyle/>
          <a:p>
            <a:r>
              <a:rPr lang="en-US" sz="2000" dirty="0"/>
              <a:t>We’ll get started at the top of the hour. </a:t>
            </a:r>
          </a:p>
          <a:p>
            <a:r>
              <a:rPr lang="en-US" sz="2000" dirty="0"/>
              <a:t>I’ll turn on audio at least 5 minutes early… but feel free to practice posting questions in the chat area as shown in this image!</a:t>
            </a:r>
          </a:p>
        </p:txBody>
      </p:sp>
      <p:pic>
        <p:nvPicPr>
          <p:cNvPr id="1026" name="Picture 2" descr="https://s3.amazonaws.com/uploads.hipchat.com/30545/1164909/SWTZiuyixUhB0IA/up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7581" y="2874558"/>
            <a:ext cx="715055" cy="35281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560529" y="2874558"/>
            <a:ext cx="1344667" cy="35212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296" y="13168"/>
            <a:ext cx="2793239" cy="1032917"/>
          </a:xfrm>
          <a:prstGeom prst="rect">
            <a:avLst/>
          </a:prstGeom>
        </p:spPr>
      </p:pic>
      <p:sp>
        <p:nvSpPr>
          <p:cNvPr id="7" name="Title 1"/>
          <p:cNvSpPr txBox="1">
            <a:spLocks/>
          </p:cNvSpPr>
          <p:nvPr/>
        </p:nvSpPr>
        <p:spPr>
          <a:xfrm>
            <a:off x="2128520" y="3111256"/>
            <a:ext cx="2548988" cy="7606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mn-lt"/>
              </a:rPr>
              <a:t>GoToMeeting Toolbars</a:t>
            </a:r>
            <a:endParaRPr lang="en-US" sz="2000" b="1" dirty="0">
              <a:solidFill>
                <a:srgbClr val="FF0000"/>
              </a:solidFill>
              <a:latin typeface="+mn-lt"/>
            </a:endParaRPr>
          </a:p>
        </p:txBody>
      </p:sp>
    </p:spTree>
    <p:extLst>
      <p:ext uri="{BB962C8B-B14F-4D97-AF65-F5344CB8AC3E}">
        <p14:creationId xmlns:p14="http://schemas.microsoft.com/office/powerpoint/2010/main" val="25603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334" y="113665"/>
            <a:ext cx="7415315" cy="1325563"/>
          </a:xfrm>
        </p:spPr>
        <p:txBody>
          <a:bodyPr>
            <a:normAutofit/>
          </a:bodyPr>
          <a:lstStyle/>
          <a:p>
            <a:r>
              <a:rPr lang="en-US" dirty="0">
                <a:solidFill>
                  <a:schemeClr val="accent1">
                    <a:lumMod val="75000"/>
                  </a:schemeClr>
                </a:solidFill>
                <a:latin typeface="+mn-lt"/>
              </a:rPr>
              <a:t>Swap width and height</a:t>
            </a:r>
          </a:p>
        </p:txBody>
      </p:sp>
      <p:pic>
        <p:nvPicPr>
          <p:cNvPr id="5" name="Picture 4"/>
          <p:cNvPicPr>
            <a:picLocks noChangeAspect="1"/>
          </p:cNvPicPr>
          <p:nvPr/>
        </p:nvPicPr>
        <p:blipFill>
          <a:blip r:embed="rId3"/>
          <a:stretch>
            <a:fillRect/>
          </a:stretch>
        </p:blipFill>
        <p:spPr>
          <a:xfrm>
            <a:off x="1509758" y="1253223"/>
            <a:ext cx="5262229" cy="5402446"/>
          </a:xfrm>
          <a:prstGeom prst="rect">
            <a:avLst/>
          </a:prstGeom>
        </p:spPr>
      </p:pic>
      <p:sp>
        <p:nvSpPr>
          <p:cNvPr id="11" name="Rectangle 10"/>
          <p:cNvSpPr/>
          <p:nvPr/>
        </p:nvSpPr>
        <p:spPr>
          <a:xfrm>
            <a:off x="3062520" y="2347856"/>
            <a:ext cx="3627987" cy="12644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84356" y="4733785"/>
            <a:ext cx="5115204" cy="1540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934811" y="4931519"/>
            <a:ext cx="4816587" cy="646331"/>
          </a:xfrm>
          <a:prstGeom prst="rect">
            <a:avLst/>
          </a:prstGeom>
        </p:spPr>
        <p:txBody>
          <a:bodyPr wrap="square">
            <a:spAutoFit/>
          </a:bodyPr>
          <a:lstStyle/>
          <a:p>
            <a:r>
              <a:rPr lang="en-US" sz="3600" i="1" dirty="0">
                <a:solidFill>
                  <a:schemeClr val="accent1">
                    <a:lumMod val="75000"/>
                  </a:schemeClr>
                </a:solidFill>
              </a:rPr>
              <a:t>Set default formatting</a:t>
            </a:r>
            <a:endParaRPr lang="en-US" sz="3600" dirty="0"/>
          </a:p>
        </p:txBody>
      </p:sp>
    </p:spTree>
    <p:extLst>
      <p:ext uri="{BB962C8B-B14F-4D97-AF65-F5344CB8AC3E}">
        <p14:creationId xmlns:p14="http://schemas.microsoft.com/office/powerpoint/2010/main" val="215214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334" y="113665"/>
            <a:ext cx="7415315" cy="1325563"/>
          </a:xfrm>
        </p:spPr>
        <p:txBody>
          <a:bodyPr>
            <a:normAutofit/>
          </a:bodyPr>
          <a:lstStyle/>
          <a:p>
            <a:r>
              <a:rPr lang="en-US" dirty="0">
                <a:solidFill>
                  <a:schemeClr val="accent1">
                    <a:lumMod val="75000"/>
                  </a:schemeClr>
                </a:solidFill>
                <a:latin typeface="+mn-lt"/>
              </a:rPr>
              <a:t>Format individual fields</a:t>
            </a:r>
          </a:p>
        </p:txBody>
      </p:sp>
      <p:pic>
        <p:nvPicPr>
          <p:cNvPr id="3" name="Picture 2"/>
          <p:cNvPicPr>
            <a:picLocks noChangeAspect="1"/>
          </p:cNvPicPr>
          <p:nvPr/>
        </p:nvPicPr>
        <p:blipFill>
          <a:blip r:embed="rId3"/>
          <a:stretch>
            <a:fillRect/>
          </a:stretch>
        </p:blipFill>
        <p:spPr>
          <a:xfrm>
            <a:off x="1553383" y="1509833"/>
            <a:ext cx="6876190" cy="4942857"/>
          </a:xfrm>
          <a:prstGeom prst="rect">
            <a:avLst/>
          </a:prstGeom>
          <a:ln w="15875">
            <a:solidFill>
              <a:schemeClr val="tx1"/>
            </a:solidFill>
          </a:ln>
        </p:spPr>
      </p:pic>
      <p:sp>
        <p:nvSpPr>
          <p:cNvPr id="11" name="Rectangle 10"/>
          <p:cNvSpPr/>
          <p:nvPr/>
        </p:nvSpPr>
        <p:spPr>
          <a:xfrm>
            <a:off x="1553383" y="4873774"/>
            <a:ext cx="6250704" cy="6216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553384" y="2029478"/>
            <a:ext cx="1479528" cy="3877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021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93" y="485906"/>
            <a:ext cx="10230338" cy="1325563"/>
          </a:xfrm>
        </p:spPr>
        <p:txBody>
          <a:bodyPr>
            <a:normAutofit/>
          </a:bodyPr>
          <a:lstStyle/>
          <a:p>
            <a:r>
              <a:rPr lang="en-US" dirty="0">
                <a:solidFill>
                  <a:schemeClr val="accent1">
                    <a:lumMod val="75000"/>
                  </a:schemeClr>
                </a:solidFill>
                <a:latin typeface="+mn-lt"/>
              </a:rPr>
              <a:t>Edit Form Fields</a:t>
            </a:r>
          </a:p>
        </p:txBody>
      </p:sp>
      <p:pic>
        <p:nvPicPr>
          <p:cNvPr id="3" name="Picture 2"/>
          <p:cNvPicPr>
            <a:picLocks noChangeAspect="1"/>
          </p:cNvPicPr>
          <p:nvPr/>
        </p:nvPicPr>
        <p:blipFill>
          <a:blip r:embed="rId3"/>
          <a:stretch>
            <a:fillRect/>
          </a:stretch>
        </p:blipFill>
        <p:spPr>
          <a:xfrm>
            <a:off x="646893" y="1771207"/>
            <a:ext cx="3864488" cy="3530136"/>
          </a:xfrm>
          <a:prstGeom prst="rect">
            <a:avLst/>
          </a:prstGeom>
        </p:spPr>
      </p:pic>
      <p:sp>
        <p:nvSpPr>
          <p:cNvPr id="6" name="Arrow: Right 5"/>
          <p:cNvSpPr/>
          <p:nvPr/>
        </p:nvSpPr>
        <p:spPr>
          <a:xfrm>
            <a:off x="520474" y="2687704"/>
            <a:ext cx="764944" cy="2925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2990515" y="5726137"/>
            <a:ext cx="8743676" cy="604109"/>
          </a:xfrm>
          <a:prstGeom prst="rect">
            <a:avLst/>
          </a:prstGeom>
        </p:spPr>
      </p:pic>
      <p:sp>
        <p:nvSpPr>
          <p:cNvPr id="12" name="Title 1"/>
          <p:cNvSpPr txBox="1">
            <a:spLocks/>
          </p:cNvSpPr>
          <p:nvPr/>
        </p:nvSpPr>
        <p:spPr>
          <a:xfrm>
            <a:off x="5143979" y="4672460"/>
            <a:ext cx="57332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000"/>
                </a:solidFill>
                <a:latin typeface="+mn-lt"/>
              </a:rPr>
              <a:t>Job Name is 2x as Wide</a:t>
            </a:r>
          </a:p>
        </p:txBody>
      </p:sp>
    </p:spTree>
    <p:extLst>
      <p:ext uri="{BB962C8B-B14F-4D97-AF65-F5344CB8AC3E}">
        <p14:creationId xmlns:p14="http://schemas.microsoft.com/office/powerpoint/2010/main" val="2422194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93" y="485906"/>
            <a:ext cx="10230338" cy="1325563"/>
          </a:xfrm>
        </p:spPr>
        <p:txBody>
          <a:bodyPr>
            <a:normAutofit/>
          </a:bodyPr>
          <a:lstStyle/>
          <a:p>
            <a:r>
              <a:rPr lang="en-US" dirty="0">
                <a:solidFill>
                  <a:schemeClr val="accent1">
                    <a:lumMod val="75000"/>
                  </a:schemeClr>
                </a:solidFill>
                <a:latin typeface="+mn-lt"/>
              </a:rPr>
              <a:t>Edit Form Fields</a:t>
            </a:r>
          </a:p>
        </p:txBody>
      </p:sp>
      <p:pic>
        <p:nvPicPr>
          <p:cNvPr id="3" name="Picture 2"/>
          <p:cNvPicPr>
            <a:picLocks noChangeAspect="1"/>
          </p:cNvPicPr>
          <p:nvPr/>
        </p:nvPicPr>
        <p:blipFill>
          <a:blip r:embed="rId3"/>
          <a:stretch>
            <a:fillRect/>
          </a:stretch>
        </p:blipFill>
        <p:spPr>
          <a:xfrm>
            <a:off x="646893" y="1811469"/>
            <a:ext cx="5017934" cy="4583787"/>
          </a:xfrm>
          <a:prstGeom prst="rect">
            <a:avLst/>
          </a:prstGeom>
        </p:spPr>
      </p:pic>
      <p:sp>
        <p:nvSpPr>
          <p:cNvPr id="4" name="Rectangle 3"/>
          <p:cNvSpPr/>
          <p:nvPr/>
        </p:nvSpPr>
        <p:spPr>
          <a:xfrm>
            <a:off x="3498570" y="3991429"/>
            <a:ext cx="609491" cy="3773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stretch>
            <a:fillRect/>
          </a:stretch>
        </p:blipFill>
        <p:spPr>
          <a:xfrm>
            <a:off x="6555495" y="2837662"/>
            <a:ext cx="4920225" cy="574173"/>
          </a:xfrm>
          <a:prstGeom prst="rect">
            <a:avLst/>
          </a:prstGeom>
        </p:spPr>
      </p:pic>
      <p:sp>
        <p:nvSpPr>
          <p:cNvPr id="6" name="Arrow: Right 5"/>
          <p:cNvSpPr/>
          <p:nvPr/>
        </p:nvSpPr>
        <p:spPr>
          <a:xfrm rot="3342524">
            <a:off x="7819708" y="2257217"/>
            <a:ext cx="764944" cy="2925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55495" y="2865937"/>
            <a:ext cx="4920225" cy="487842"/>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0" name="Title 1"/>
          <p:cNvSpPr txBox="1">
            <a:spLocks/>
          </p:cNvSpPr>
          <p:nvPr/>
        </p:nvSpPr>
        <p:spPr>
          <a:xfrm>
            <a:off x="5953503" y="1081561"/>
            <a:ext cx="4759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000"/>
                </a:solidFill>
                <a:latin typeface="+mn-lt"/>
              </a:rPr>
              <a:t>Cell = the box itself</a:t>
            </a:r>
          </a:p>
        </p:txBody>
      </p:sp>
    </p:spTree>
    <p:extLst>
      <p:ext uri="{BB962C8B-B14F-4D97-AF65-F5344CB8AC3E}">
        <p14:creationId xmlns:p14="http://schemas.microsoft.com/office/powerpoint/2010/main" val="346529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93" y="485906"/>
            <a:ext cx="10230338" cy="1325563"/>
          </a:xfrm>
        </p:spPr>
        <p:txBody>
          <a:bodyPr>
            <a:normAutofit/>
          </a:bodyPr>
          <a:lstStyle/>
          <a:p>
            <a:r>
              <a:rPr lang="en-US" dirty="0">
                <a:solidFill>
                  <a:schemeClr val="accent1">
                    <a:lumMod val="75000"/>
                  </a:schemeClr>
                </a:solidFill>
                <a:latin typeface="+mn-lt"/>
              </a:rPr>
              <a:t>Edit Form Fields</a:t>
            </a:r>
          </a:p>
        </p:txBody>
      </p:sp>
      <p:pic>
        <p:nvPicPr>
          <p:cNvPr id="5" name="Picture 4"/>
          <p:cNvPicPr>
            <a:picLocks noChangeAspect="1"/>
          </p:cNvPicPr>
          <p:nvPr/>
        </p:nvPicPr>
        <p:blipFill>
          <a:blip r:embed="rId3"/>
          <a:stretch>
            <a:fillRect/>
          </a:stretch>
        </p:blipFill>
        <p:spPr>
          <a:xfrm>
            <a:off x="6555495" y="2837662"/>
            <a:ext cx="4920225" cy="574173"/>
          </a:xfrm>
          <a:prstGeom prst="rect">
            <a:avLst/>
          </a:prstGeom>
        </p:spPr>
      </p:pic>
      <p:sp>
        <p:nvSpPr>
          <p:cNvPr id="6" name="Arrow: Right 5"/>
          <p:cNvSpPr/>
          <p:nvPr/>
        </p:nvSpPr>
        <p:spPr>
          <a:xfrm rot="3342524">
            <a:off x="7819708" y="2257217"/>
            <a:ext cx="764944" cy="2925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55495" y="2837662"/>
            <a:ext cx="4920225" cy="282909"/>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0" name="Title 1"/>
          <p:cNvSpPr txBox="1">
            <a:spLocks/>
          </p:cNvSpPr>
          <p:nvPr/>
        </p:nvSpPr>
        <p:spPr>
          <a:xfrm>
            <a:off x="5953503" y="1081561"/>
            <a:ext cx="51644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000"/>
                </a:solidFill>
                <a:latin typeface="+mn-lt"/>
              </a:rPr>
              <a:t>Label = label area</a:t>
            </a:r>
          </a:p>
        </p:txBody>
      </p:sp>
      <p:pic>
        <p:nvPicPr>
          <p:cNvPr id="7" name="Picture 6"/>
          <p:cNvPicPr>
            <a:picLocks noChangeAspect="1"/>
          </p:cNvPicPr>
          <p:nvPr/>
        </p:nvPicPr>
        <p:blipFill>
          <a:blip r:embed="rId4"/>
          <a:stretch>
            <a:fillRect/>
          </a:stretch>
        </p:blipFill>
        <p:spPr>
          <a:xfrm>
            <a:off x="646893" y="1744342"/>
            <a:ext cx="5029118" cy="4593125"/>
          </a:xfrm>
          <a:prstGeom prst="rect">
            <a:avLst/>
          </a:prstGeom>
        </p:spPr>
      </p:pic>
      <p:sp>
        <p:nvSpPr>
          <p:cNvPr id="4" name="Rectangle 3"/>
          <p:cNvSpPr/>
          <p:nvPr/>
        </p:nvSpPr>
        <p:spPr>
          <a:xfrm>
            <a:off x="4095674" y="3900296"/>
            <a:ext cx="665011" cy="3814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376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93" y="485906"/>
            <a:ext cx="10230338" cy="1325563"/>
          </a:xfrm>
        </p:spPr>
        <p:txBody>
          <a:bodyPr>
            <a:normAutofit/>
          </a:bodyPr>
          <a:lstStyle/>
          <a:p>
            <a:r>
              <a:rPr lang="en-US" dirty="0">
                <a:solidFill>
                  <a:schemeClr val="accent1">
                    <a:lumMod val="75000"/>
                  </a:schemeClr>
                </a:solidFill>
                <a:latin typeface="+mn-lt"/>
              </a:rPr>
              <a:t>Edit Form Fields</a:t>
            </a:r>
          </a:p>
        </p:txBody>
      </p:sp>
      <p:pic>
        <p:nvPicPr>
          <p:cNvPr id="5" name="Picture 4"/>
          <p:cNvPicPr>
            <a:picLocks noChangeAspect="1"/>
          </p:cNvPicPr>
          <p:nvPr/>
        </p:nvPicPr>
        <p:blipFill>
          <a:blip r:embed="rId3"/>
          <a:stretch>
            <a:fillRect/>
          </a:stretch>
        </p:blipFill>
        <p:spPr>
          <a:xfrm>
            <a:off x="6555495" y="2837662"/>
            <a:ext cx="4920225" cy="574173"/>
          </a:xfrm>
          <a:prstGeom prst="rect">
            <a:avLst/>
          </a:prstGeom>
        </p:spPr>
      </p:pic>
      <p:sp>
        <p:nvSpPr>
          <p:cNvPr id="6" name="Arrow: Right 5"/>
          <p:cNvSpPr/>
          <p:nvPr/>
        </p:nvSpPr>
        <p:spPr>
          <a:xfrm rot="3342524">
            <a:off x="7819708" y="2257217"/>
            <a:ext cx="764944" cy="2925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55495" y="3127942"/>
            <a:ext cx="4920225" cy="282909"/>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0" name="Title 1"/>
          <p:cNvSpPr txBox="1">
            <a:spLocks/>
          </p:cNvSpPr>
          <p:nvPr/>
        </p:nvSpPr>
        <p:spPr>
          <a:xfrm>
            <a:off x="5953503" y="1081561"/>
            <a:ext cx="57740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000"/>
                </a:solidFill>
                <a:latin typeface="+mn-lt"/>
              </a:rPr>
              <a:t>Value = Contents of cell</a:t>
            </a:r>
          </a:p>
        </p:txBody>
      </p:sp>
      <p:pic>
        <p:nvPicPr>
          <p:cNvPr id="3" name="Picture 2"/>
          <p:cNvPicPr>
            <a:picLocks noChangeAspect="1"/>
          </p:cNvPicPr>
          <p:nvPr/>
        </p:nvPicPr>
        <p:blipFill>
          <a:blip r:embed="rId4"/>
          <a:stretch>
            <a:fillRect/>
          </a:stretch>
        </p:blipFill>
        <p:spPr>
          <a:xfrm>
            <a:off x="646893" y="1811469"/>
            <a:ext cx="5061964" cy="4635051"/>
          </a:xfrm>
          <a:prstGeom prst="rect">
            <a:avLst/>
          </a:prstGeom>
        </p:spPr>
      </p:pic>
      <p:sp>
        <p:nvSpPr>
          <p:cNvPr id="4" name="Rectangle 3"/>
          <p:cNvSpPr/>
          <p:nvPr/>
        </p:nvSpPr>
        <p:spPr>
          <a:xfrm>
            <a:off x="4804228" y="3996342"/>
            <a:ext cx="708961" cy="4014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9490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93" y="501146"/>
            <a:ext cx="10230338" cy="1325563"/>
          </a:xfrm>
        </p:spPr>
        <p:txBody>
          <a:bodyPr>
            <a:normAutofit/>
          </a:bodyPr>
          <a:lstStyle/>
          <a:p>
            <a:r>
              <a:rPr lang="en-US" dirty="0">
                <a:solidFill>
                  <a:schemeClr val="accent1">
                    <a:lumMod val="75000"/>
                  </a:schemeClr>
                </a:solidFill>
                <a:latin typeface="+mn-lt"/>
              </a:rPr>
              <a:t>Formatting for communication</a:t>
            </a:r>
          </a:p>
        </p:txBody>
      </p:sp>
      <p:pic>
        <p:nvPicPr>
          <p:cNvPr id="3" name="Picture 2"/>
          <p:cNvPicPr>
            <a:picLocks noChangeAspect="1"/>
          </p:cNvPicPr>
          <p:nvPr/>
        </p:nvPicPr>
        <p:blipFill>
          <a:blip r:embed="rId3"/>
          <a:stretch>
            <a:fillRect/>
          </a:stretch>
        </p:blipFill>
        <p:spPr>
          <a:xfrm>
            <a:off x="646893" y="1767524"/>
            <a:ext cx="10805869" cy="4133988"/>
          </a:xfrm>
          <a:prstGeom prst="rect">
            <a:avLst/>
          </a:prstGeom>
        </p:spPr>
      </p:pic>
      <p:sp>
        <p:nvSpPr>
          <p:cNvPr id="5" name="Arrow: Right 4"/>
          <p:cNvSpPr/>
          <p:nvPr/>
        </p:nvSpPr>
        <p:spPr>
          <a:xfrm rot="8563237">
            <a:off x="9577864" y="1854736"/>
            <a:ext cx="764944" cy="41947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p:cNvSpPr/>
          <p:nvPr/>
        </p:nvSpPr>
        <p:spPr>
          <a:xfrm rot="8563237">
            <a:off x="9730264" y="4401991"/>
            <a:ext cx="764944" cy="41947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0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65" y="501146"/>
            <a:ext cx="10230338" cy="1325563"/>
          </a:xfrm>
        </p:spPr>
        <p:txBody>
          <a:bodyPr>
            <a:normAutofit/>
          </a:bodyPr>
          <a:lstStyle/>
          <a:p>
            <a:r>
              <a:rPr lang="en-US" dirty="0">
                <a:solidFill>
                  <a:schemeClr val="accent1">
                    <a:lumMod val="75000"/>
                  </a:schemeClr>
                </a:solidFill>
                <a:latin typeface="+mn-lt"/>
              </a:rPr>
              <a:t>Formatting for communication</a:t>
            </a:r>
          </a:p>
        </p:txBody>
      </p:sp>
      <p:pic>
        <p:nvPicPr>
          <p:cNvPr id="4" name="Picture 3"/>
          <p:cNvPicPr>
            <a:picLocks noChangeAspect="1"/>
          </p:cNvPicPr>
          <p:nvPr/>
        </p:nvPicPr>
        <p:blipFill>
          <a:blip r:embed="rId3"/>
          <a:stretch>
            <a:fillRect/>
          </a:stretch>
        </p:blipFill>
        <p:spPr>
          <a:xfrm>
            <a:off x="646893" y="1768653"/>
            <a:ext cx="6088047" cy="2380345"/>
          </a:xfrm>
          <a:prstGeom prst="rect">
            <a:avLst/>
          </a:prstGeom>
        </p:spPr>
      </p:pic>
      <p:pic>
        <p:nvPicPr>
          <p:cNvPr id="7" name="Picture 6"/>
          <p:cNvPicPr>
            <a:picLocks noChangeAspect="1"/>
          </p:cNvPicPr>
          <p:nvPr/>
        </p:nvPicPr>
        <p:blipFill>
          <a:blip r:embed="rId4"/>
          <a:stretch>
            <a:fillRect/>
          </a:stretch>
        </p:blipFill>
        <p:spPr>
          <a:xfrm>
            <a:off x="2841250" y="4451353"/>
            <a:ext cx="9116344" cy="1672999"/>
          </a:xfrm>
          <a:prstGeom prst="rect">
            <a:avLst/>
          </a:prstGeom>
        </p:spPr>
      </p:pic>
      <p:sp>
        <p:nvSpPr>
          <p:cNvPr id="8" name="Rectangle 7"/>
          <p:cNvSpPr/>
          <p:nvPr/>
        </p:nvSpPr>
        <p:spPr>
          <a:xfrm>
            <a:off x="4978398" y="5058080"/>
            <a:ext cx="638632" cy="2686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883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65" y="501146"/>
            <a:ext cx="10230338" cy="1325563"/>
          </a:xfrm>
        </p:spPr>
        <p:txBody>
          <a:bodyPr>
            <a:normAutofit/>
          </a:bodyPr>
          <a:lstStyle/>
          <a:p>
            <a:r>
              <a:rPr lang="en-US" dirty="0">
                <a:solidFill>
                  <a:schemeClr val="accent1">
                    <a:lumMod val="75000"/>
                  </a:schemeClr>
                </a:solidFill>
                <a:latin typeface="+mn-lt"/>
              </a:rPr>
              <a:t>Import a </a:t>
            </a:r>
            <a:r>
              <a:rPr lang="en-US" dirty="0" err="1">
                <a:solidFill>
                  <a:schemeClr val="accent1">
                    <a:lumMod val="75000"/>
                  </a:schemeClr>
                </a:solidFill>
                <a:latin typeface="+mn-lt"/>
              </a:rPr>
              <a:t>JobForm</a:t>
            </a:r>
            <a:endParaRPr lang="en-US" dirty="0">
              <a:solidFill>
                <a:schemeClr val="accent1">
                  <a:lumMod val="75000"/>
                </a:schemeClr>
              </a:solidFill>
              <a:latin typeface="+mn-lt"/>
            </a:endParaRPr>
          </a:p>
        </p:txBody>
      </p:sp>
      <p:grpSp>
        <p:nvGrpSpPr>
          <p:cNvPr id="4" name="Group 3"/>
          <p:cNvGrpSpPr/>
          <p:nvPr/>
        </p:nvGrpSpPr>
        <p:grpSpPr>
          <a:xfrm>
            <a:off x="617865" y="1676399"/>
            <a:ext cx="7065991" cy="3951219"/>
            <a:chOff x="617865" y="1676399"/>
            <a:chExt cx="7065991" cy="3951219"/>
          </a:xfrm>
        </p:grpSpPr>
        <p:grpSp>
          <p:nvGrpSpPr>
            <p:cNvPr id="3" name="Group 2"/>
            <p:cNvGrpSpPr/>
            <p:nvPr/>
          </p:nvGrpSpPr>
          <p:grpSpPr>
            <a:xfrm>
              <a:off x="617865" y="1676399"/>
              <a:ext cx="7065991" cy="3951219"/>
              <a:chOff x="617865" y="1676399"/>
              <a:chExt cx="7065991" cy="3951219"/>
            </a:xfrm>
          </p:grpSpPr>
          <p:pic>
            <p:nvPicPr>
              <p:cNvPr id="5" name="Picture 4"/>
              <p:cNvPicPr>
                <a:picLocks noChangeAspect="1"/>
              </p:cNvPicPr>
              <p:nvPr/>
            </p:nvPicPr>
            <p:blipFill>
              <a:blip r:embed="rId3"/>
              <a:stretch>
                <a:fillRect/>
              </a:stretch>
            </p:blipFill>
            <p:spPr>
              <a:xfrm>
                <a:off x="617865" y="1676399"/>
                <a:ext cx="7065991" cy="3951219"/>
              </a:xfrm>
              <a:prstGeom prst="rect">
                <a:avLst/>
              </a:prstGeom>
            </p:spPr>
          </p:pic>
          <p:sp>
            <p:nvSpPr>
              <p:cNvPr id="8" name="Rectangle 7"/>
              <p:cNvSpPr/>
              <p:nvPr/>
            </p:nvSpPr>
            <p:spPr>
              <a:xfrm>
                <a:off x="4648310" y="4189256"/>
                <a:ext cx="2458660" cy="3103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Arrow: Right 5"/>
            <p:cNvSpPr/>
            <p:nvPr/>
          </p:nvSpPr>
          <p:spPr>
            <a:xfrm rot="7999789">
              <a:off x="4741530" y="2356805"/>
              <a:ext cx="764944" cy="2925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270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64" y="139026"/>
            <a:ext cx="10230338" cy="1325563"/>
          </a:xfrm>
        </p:spPr>
        <p:txBody>
          <a:bodyPr>
            <a:normAutofit/>
          </a:bodyPr>
          <a:lstStyle/>
          <a:p>
            <a:r>
              <a:rPr lang="en-US" dirty="0">
                <a:solidFill>
                  <a:schemeClr val="accent1">
                    <a:lumMod val="75000"/>
                  </a:schemeClr>
                </a:solidFill>
                <a:latin typeface="+mn-lt"/>
              </a:rPr>
              <a:t>Manage Unresolved Fields</a:t>
            </a:r>
          </a:p>
        </p:txBody>
      </p:sp>
      <p:pic>
        <p:nvPicPr>
          <p:cNvPr id="6" name="Picture 5"/>
          <p:cNvPicPr>
            <a:picLocks noChangeAspect="1"/>
          </p:cNvPicPr>
          <p:nvPr/>
        </p:nvPicPr>
        <p:blipFill>
          <a:blip r:embed="rId3"/>
          <a:stretch>
            <a:fillRect/>
          </a:stretch>
        </p:blipFill>
        <p:spPr>
          <a:xfrm>
            <a:off x="617864" y="1424867"/>
            <a:ext cx="6751764" cy="1899433"/>
          </a:xfrm>
          <a:prstGeom prst="rect">
            <a:avLst/>
          </a:prstGeom>
        </p:spPr>
      </p:pic>
      <p:sp>
        <p:nvSpPr>
          <p:cNvPr id="8" name="Rectangle 7"/>
          <p:cNvSpPr/>
          <p:nvPr/>
        </p:nvSpPr>
        <p:spPr>
          <a:xfrm>
            <a:off x="617865" y="1435753"/>
            <a:ext cx="3812622" cy="7571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 name="Arrow: Right 6"/>
          <p:cNvSpPr/>
          <p:nvPr/>
        </p:nvSpPr>
        <p:spPr>
          <a:xfrm rot="10800000">
            <a:off x="6906239" y="1814312"/>
            <a:ext cx="764944" cy="2925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251826" y="3474847"/>
            <a:ext cx="4702836" cy="3039749"/>
            <a:chOff x="6538023" y="3449370"/>
            <a:chExt cx="4826978" cy="3186591"/>
          </a:xfrm>
        </p:grpSpPr>
        <p:pic>
          <p:nvPicPr>
            <p:cNvPr id="3" name="Picture 2"/>
            <p:cNvPicPr>
              <a:picLocks noChangeAspect="1"/>
            </p:cNvPicPr>
            <p:nvPr/>
          </p:nvPicPr>
          <p:blipFill>
            <a:blip r:embed="rId4"/>
            <a:stretch>
              <a:fillRect/>
            </a:stretch>
          </p:blipFill>
          <p:spPr>
            <a:xfrm>
              <a:off x="6538023" y="3449370"/>
              <a:ext cx="4826978" cy="3186591"/>
            </a:xfrm>
            <a:prstGeom prst="rect">
              <a:avLst/>
            </a:prstGeom>
          </p:spPr>
        </p:pic>
        <p:sp>
          <p:nvSpPr>
            <p:cNvPr id="9" name="Arrow: Right 8"/>
            <p:cNvSpPr/>
            <p:nvPr/>
          </p:nvSpPr>
          <p:spPr>
            <a:xfrm>
              <a:off x="8480033" y="6248991"/>
              <a:ext cx="764944" cy="2925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5"/>
          <a:stretch>
            <a:fillRect/>
          </a:stretch>
        </p:blipFill>
        <p:spPr>
          <a:xfrm>
            <a:off x="240541" y="3736387"/>
            <a:ext cx="6674806" cy="2413432"/>
          </a:xfrm>
          <a:prstGeom prst="rect">
            <a:avLst/>
          </a:prstGeom>
          <a:ln w="25400">
            <a:solidFill>
              <a:schemeClr val="tx1"/>
            </a:solidFill>
          </a:ln>
        </p:spPr>
      </p:pic>
    </p:spTree>
    <p:extLst>
      <p:ext uri="{BB962C8B-B14F-4D97-AF65-F5344CB8AC3E}">
        <p14:creationId xmlns:p14="http://schemas.microsoft.com/office/powerpoint/2010/main" val="35423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1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031" y="769658"/>
            <a:ext cx="10230338" cy="1325563"/>
          </a:xfrm>
        </p:spPr>
        <p:txBody>
          <a:bodyPr>
            <a:normAutofit/>
          </a:bodyPr>
          <a:lstStyle/>
          <a:p>
            <a:r>
              <a:rPr lang="en-US" dirty="0">
                <a:solidFill>
                  <a:schemeClr val="accent1">
                    <a:lumMod val="75000"/>
                  </a:schemeClr>
                </a:solidFill>
                <a:latin typeface="+mn-lt"/>
              </a:rPr>
              <a:t>Working with Forms &amp; Phases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80" y="81264"/>
            <a:ext cx="2793239" cy="1032917"/>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359477941"/>
              </p:ext>
            </p:extLst>
          </p:nvPr>
        </p:nvGraphicFramePr>
        <p:xfrm>
          <a:off x="838199" y="4008068"/>
          <a:ext cx="10559143" cy="2194560"/>
        </p:xfrm>
        <a:graphic>
          <a:graphicData uri="http://schemas.openxmlformats.org/drawingml/2006/table">
            <a:tbl>
              <a:tblPr firstRow="1" bandRow="1">
                <a:tableStyleId>{5C22544A-7EE6-4342-B048-85BDC9FD1C3A}</a:tableStyleId>
              </a:tblPr>
              <a:tblGrid>
                <a:gridCol w="10559143">
                  <a:extLst>
                    <a:ext uri="{9D8B030D-6E8A-4147-A177-3AD203B41FA5}">
                      <a16:colId xmlns:a16="http://schemas.microsoft.com/office/drawing/2014/main" val="20000"/>
                    </a:ext>
                  </a:extLst>
                </a:gridCol>
              </a:tblGrid>
              <a:tr h="303109">
                <a:tc>
                  <a:txBody>
                    <a:bodyPr/>
                    <a:lstStyle/>
                    <a:p>
                      <a:r>
                        <a:rPr lang="en-US" dirty="0"/>
                        <a:t>Software Goals</a:t>
                      </a:r>
                    </a:p>
                  </a:txBody>
                  <a:tcPr/>
                </a:tc>
                <a:extLst>
                  <a:ext uri="{0D108BD9-81ED-4DB2-BD59-A6C34878D82A}">
                    <a16:rowId xmlns:a16="http://schemas.microsoft.com/office/drawing/2014/main" val="10000"/>
                  </a:ext>
                </a:extLst>
              </a:tr>
              <a:tr h="303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Customize and format forms for communicating clearly</a:t>
                      </a:r>
                      <a:r>
                        <a:rPr lang="en-US" sz="2400" baseline="0" dirty="0"/>
                        <a:t> </a:t>
                      </a:r>
                      <a:r>
                        <a:rPr lang="en-US" sz="2400" dirty="0"/>
                        <a:t>on screen and in print</a:t>
                      </a:r>
                      <a:endParaRPr lang="en-US" sz="2400" dirty="0">
                        <a:solidFill>
                          <a:schemeClr val="bg1"/>
                        </a:solidFill>
                      </a:endParaRPr>
                    </a:p>
                  </a:txBody>
                  <a:tcPr/>
                </a:tc>
                <a:extLst>
                  <a:ext uri="{0D108BD9-81ED-4DB2-BD59-A6C34878D82A}">
                    <a16:rowId xmlns:a16="http://schemas.microsoft.com/office/drawing/2014/main" val="10001"/>
                  </a:ext>
                </a:extLst>
              </a:tr>
              <a:tr h="303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Import a Job Form</a:t>
                      </a:r>
                    </a:p>
                  </a:txBody>
                  <a:tcPr/>
                </a:tc>
                <a:extLst>
                  <a:ext uri="{0D108BD9-81ED-4DB2-BD59-A6C34878D82A}">
                    <a16:rowId xmlns:a16="http://schemas.microsoft.com/office/drawing/2014/main" val="3034692226"/>
                  </a:ext>
                </a:extLst>
              </a:tr>
              <a:tr h="303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Separate a Job into Phases</a:t>
                      </a:r>
                      <a:endParaRPr lang="en-US" sz="2400" dirty="0">
                        <a:solidFill>
                          <a:schemeClr val="bg1"/>
                        </a:solidFill>
                      </a:endParaRPr>
                    </a:p>
                  </a:txBody>
                  <a:tcPr/>
                </a:tc>
                <a:extLst>
                  <a:ext uri="{0D108BD9-81ED-4DB2-BD59-A6C34878D82A}">
                    <a16:rowId xmlns:a16="http://schemas.microsoft.com/office/drawing/2014/main" val="10002"/>
                  </a:ext>
                </a:extLst>
              </a:tr>
              <a:tr h="303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t>Ensure that Job Forms are assigned to correct Phases  </a:t>
                      </a:r>
                      <a:endParaRPr lang="en-US" sz="2400" baseline="0" dirty="0">
                        <a:solidFill>
                          <a:schemeClr val="bg1"/>
                        </a:solidFill>
                      </a:endParaRPr>
                    </a:p>
                  </a:txBody>
                  <a:tcPr/>
                </a:tc>
                <a:extLst>
                  <a:ext uri="{0D108BD9-81ED-4DB2-BD59-A6C34878D82A}">
                    <a16:rowId xmlns:a16="http://schemas.microsoft.com/office/drawing/2014/main" val="10003"/>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788717080"/>
              </p:ext>
            </p:extLst>
          </p:nvPr>
        </p:nvGraphicFramePr>
        <p:xfrm>
          <a:off x="838199" y="1952610"/>
          <a:ext cx="10559143" cy="1767840"/>
        </p:xfrm>
        <a:graphic>
          <a:graphicData uri="http://schemas.openxmlformats.org/drawingml/2006/table">
            <a:tbl>
              <a:tblPr firstRow="1" bandRow="1">
                <a:tableStyleId>{5C22544A-7EE6-4342-B048-85BDC9FD1C3A}</a:tableStyleId>
              </a:tblPr>
              <a:tblGrid>
                <a:gridCol w="10559143">
                  <a:extLst>
                    <a:ext uri="{9D8B030D-6E8A-4147-A177-3AD203B41FA5}">
                      <a16:colId xmlns:a16="http://schemas.microsoft.com/office/drawing/2014/main" val="20000"/>
                    </a:ext>
                  </a:extLst>
                </a:gridCol>
              </a:tblGrid>
              <a:tr h="396240">
                <a:tc>
                  <a:txBody>
                    <a:bodyPr/>
                    <a:lstStyle/>
                    <a:p>
                      <a:r>
                        <a:rPr lang="en-US" sz="2000" dirty="0"/>
                        <a:t>Business Goals</a:t>
                      </a:r>
                    </a:p>
                  </a:txBody>
                  <a:tcPr/>
                </a:tc>
                <a:extLst>
                  <a:ext uri="{0D108BD9-81ED-4DB2-BD59-A6C34878D82A}">
                    <a16:rowId xmlns:a16="http://schemas.microsoft.com/office/drawing/2014/main" val="10000"/>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Pull info from Forms for display/print to save time &amp; reduce errors</a:t>
                      </a:r>
                      <a:endParaRPr lang="en-US" sz="2400" dirty="0">
                        <a:solidFill>
                          <a:schemeClr val="bg1"/>
                        </a:solidFill>
                      </a:endParaRPr>
                    </a:p>
                  </a:txBody>
                  <a:tcPr/>
                </a:tc>
                <a:extLst>
                  <a:ext uri="{0D108BD9-81ED-4DB2-BD59-A6C34878D82A}">
                    <a16:rowId xmlns:a16="http://schemas.microsoft.com/office/drawing/2014/main" val="10001"/>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Manage large jobs more efficiently with Phases</a:t>
                      </a:r>
                      <a:endParaRPr lang="en-US" sz="2400" dirty="0">
                        <a:solidFill>
                          <a:schemeClr val="bg1"/>
                        </a:solidFill>
                      </a:endParaRPr>
                    </a:p>
                  </a:txBody>
                  <a:tcPr/>
                </a:tc>
                <a:extLst>
                  <a:ext uri="{0D108BD9-81ED-4DB2-BD59-A6C34878D82A}">
                    <a16:rowId xmlns:a16="http://schemas.microsoft.com/office/drawing/2014/main" val="3007479406"/>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Report on Jobs by Phase</a:t>
                      </a:r>
                      <a:endParaRPr lang="en-US" sz="2400" dirty="0">
                        <a:solidFill>
                          <a:schemeClr val="bg1"/>
                        </a:solidFill>
                      </a:endParaRPr>
                    </a:p>
                  </a:txBody>
                  <a:tcPr/>
                </a:tc>
                <a:extLst>
                  <a:ext uri="{0D108BD9-81ED-4DB2-BD59-A6C34878D82A}">
                    <a16:rowId xmlns:a16="http://schemas.microsoft.com/office/drawing/2014/main" val="10002"/>
                  </a:ext>
                </a:extLst>
              </a:tr>
            </a:tbl>
          </a:graphicData>
        </a:graphic>
      </p:graphicFrame>
      <p:cxnSp>
        <p:nvCxnSpPr>
          <p:cNvPr id="6" name="Straight Connector 5"/>
          <p:cNvCxnSpPr/>
          <p:nvPr/>
        </p:nvCxnSpPr>
        <p:spPr>
          <a:xfrm>
            <a:off x="838199" y="5269117"/>
            <a:ext cx="10559143" cy="9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849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34362448"/>
              </p:ext>
            </p:extLst>
          </p:nvPr>
        </p:nvGraphicFramePr>
        <p:xfrm>
          <a:off x="1059255" y="1543615"/>
          <a:ext cx="9769444" cy="4918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a:cxnSpLocks/>
          </p:cNvCxnSpPr>
          <p:nvPr/>
        </p:nvCxnSpPr>
        <p:spPr>
          <a:xfrm flipH="1">
            <a:off x="7111429" y="2823419"/>
            <a:ext cx="11293" cy="3559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a:xfrm>
            <a:off x="4667410" y="4002880"/>
            <a:ext cx="4178" cy="2569936"/>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111429" y="5479722"/>
            <a:ext cx="3882452" cy="923330"/>
          </a:xfrm>
          <a:prstGeom prst="rect">
            <a:avLst/>
          </a:prstGeom>
          <a:noFill/>
        </p:spPr>
        <p:txBody>
          <a:bodyPr wrap="square" rtlCol="0">
            <a:spAutoFit/>
          </a:bodyPr>
          <a:lstStyle/>
          <a:p>
            <a:pPr algn="ctr"/>
            <a:r>
              <a:rPr lang="en-US" dirty="0"/>
              <a:t>Using a simple details form also makes it easier to keep track of phases.</a:t>
            </a:r>
          </a:p>
          <a:p>
            <a:endParaRPr lang="en-US"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0772" y="5404723"/>
            <a:ext cx="895475" cy="1057423"/>
          </a:xfrm>
          <a:prstGeom prst="rect">
            <a:avLst/>
          </a:prstGeom>
        </p:spPr>
      </p:pic>
      <p:sp>
        <p:nvSpPr>
          <p:cNvPr id="9" name="Title 1"/>
          <p:cNvSpPr>
            <a:spLocks noGrp="1"/>
          </p:cNvSpPr>
          <p:nvPr>
            <p:ph type="title"/>
          </p:nvPr>
        </p:nvSpPr>
        <p:spPr>
          <a:xfrm>
            <a:off x="1059255" y="107382"/>
            <a:ext cx="10230338" cy="1325563"/>
          </a:xfrm>
        </p:spPr>
        <p:txBody>
          <a:bodyPr>
            <a:normAutofit/>
          </a:bodyPr>
          <a:lstStyle/>
          <a:p>
            <a:r>
              <a:rPr lang="en-US" dirty="0">
                <a:solidFill>
                  <a:schemeClr val="accent1">
                    <a:lumMod val="75000"/>
                  </a:schemeClr>
                </a:solidFill>
                <a:latin typeface="+mn-lt"/>
              </a:rPr>
              <a:t>Organizing Jobs with Phases</a:t>
            </a:r>
          </a:p>
        </p:txBody>
      </p:sp>
    </p:spTree>
    <p:extLst>
      <p:ext uri="{BB962C8B-B14F-4D97-AF65-F5344CB8AC3E}">
        <p14:creationId xmlns:p14="http://schemas.microsoft.com/office/powerpoint/2010/main" val="5319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65" y="501146"/>
            <a:ext cx="10230338" cy="1325563"/>
          </a:xfrm>
        </p:spPr>
        <p:txBody>
          <a:bodyPr>
            <a:normAutofit/>
          </a:bodyPr>
          <a:lstStyle/>
          <a:p>
            <a:r>
              <a:rPr lang="en-US" dirty="0">
                <a:solidFill>
                  <a:schemeClr val="accent1">
                    <a:lumMod val="75000"/>
                  </a:schemeClr>
                </a:solidFill>
                <a:latin typeface="+mn-lt"/>
              </a:rPr>
              <a:t>Assign Activities to Phases</a:t>
            </a:r>
          </a:p>
        </p:txBody>
      </p:sp>
      <p:pic>
        <p:nvPicPr>
          <p:cNvPr id="3" name="Picture 2"/>
          <p:cNvPicPr>
            <a:picLocks noChangeAspect="1"/>
          </p:cNvPicPr>
          <p:nvPr/>
        </p:nvPicPr>
        <p:blipFill>
          <a:blip r:embed="rId3"/>
          <a:stretch>
            <a:fillRect/>
          </a:stretch>
        </p:blipFill>
        <p:spPr>
          <a:xfrm>
            <a:off x="617864" y="1826709"/>
            <a:ext cx="10544923" cy="3688720"/>
          </a:xfrm>
          <a:prstGeom prst="rect">
            <a:avLst/>
          </a:prstGeom>
        </p:spPr>
      </p:pic>
      <p:sp>
        <p:nvSpPr>
          <p:cNvPr id="9" name="Rectangle 8"/>
          <p:cNvSpPr/>
          <p:nvPr/>
        </p:nvSpPr>
        <p:spPr>
          <a:xfrm>
            <a:off x="1867836" y="2420758"/>
            <a:ext cx="1557533" cy="29785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4401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4692243"/>
            <a:ext cx="10179555" cy="1325563"/>
          </a:xfrm>
        </p:spPr>
        <p:txBody>
          <a:bodyPr>
            <a:normAutofit/>
          </a:bodyPr>
          <a:lstStyle/>
          <a:p>
            <a:r>
              <a:rPr lang="en-US" dirty="0">
                <a:solidFill>
                  <a:schemeClr val="accent1">
                    <a:lumMod val="75000"/>
                  </a:schemeClr>
                </a:solidFill>
                <a:latin typeface="+mn-lt"/>
              </a:rPr>
              <a:t>Assign Forms to Phase</a:t>
            </a:r>
          </a:p>
        </p:txBody>
      </p:sp>
      <p:pic>
        <p:nvPicPr>
          <p:cNvPr id="4" name="Picture 3"/>
          <p:cNvPicPr>
            <a:picLocks noChangeAspect="1"/>
          </p:cNvPicPr>
          <p:nvPr/>
        </p:nvPicPr>
        <p:blipFill>
          <a:blip r:embed="rId3"/>
          <a:stretch>
            <a:fillRect/>
          </a:stretch>
        </p:blipFill>
        <p:spPr>
          <a:xfrm>
            <a:off x="6026177" y="265386"/>
            <a:ext cx="5749949" cy="6592614"/>
          </a:xfrm>
          <a:prstGeom prst="rect">
            <a:avLst/>
          </a:prstGeom>
        </p:spPr>
      </p:pic>
      <p:sp>
        <p:nvSpPr>
          <p:cNvPr id="5" name="Rectangle 4"/>
          <p:cNvSpPr/>
          <p:nvPr/>
        </p:nvSpPr>
        <p:spPr>
          <a:xfrm>
            <a:off x="5997149" y="265386"/>
            <a:ext cx="1971194" cy="329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89894" y="3915724"/>
            <a:ext cx="2762219" cy="3369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5954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4" y="265386"/>
            <a:ext cx="10179555" cy="1325563"/>
          </a:xfrm>
        </p:spPr>
        <p:txBody>
          <a:bodyPr>
            <a:normAutofit/>
          </a:bodyPr>
          <a:lstStyle/>
          <a:p>
            <a:r>
              <a:rPr lang="en-US" dirty="0">
                <a:solidFill>
                  <a:schemeClr val="accent1">
                    <a:lumMod val="75000"/>
                  </a:schemeClr>
                </a:solidFill>
                <a:latin typeface="+mn-lt"/>
              </a:rPr>
              <a:t>Add a Job Phase</a:t>
            </a:r>
          </a:p>
        </p:txBody>
      </p:sp>
      <p:grpSp>
        <p:nvGrpSpPr>
          <p:cNvPr id="9" name="Group 8"/>
          <p:cNvGrpSpPr/>
          <p:nvPr/>
        </p:nvGrpSpPr>
        <p:grpSpPr>
          <a:xfrm>
            <a:off x="5557657" y="1590949"/>
            <a:ext cx="6011826" cy="4710758"/>
            <a:chOff x="5557657" y="1590949"/>
            <a:chExt cx="6011826" cy="4710758"/>
          </a:xfrm>
        </p:grpSpPr>
        <p:pic>
          <p:nvPicPr>
            <p:cNvPr id="3" name="Picture 2"/>
            <p:cNvPicPr>
              <a:picLocks noChangeAspect="1"/>
            </p:cNvPicPr>
            <p:nvPr/>
          </p:nvPicPr>
          <p:blipFill>
            <a:blip r:embed="rId3"/>
            <a:stretch>
              <a:fillRect/>
            </a:stretch>
          </p:blipFill>
          <p:spPr>
            <a:xfrm>
              <a:off x="5557658" y="1590949"/>
              <a:ext cx="6011825" cy="4710758"/>
            </a:xfrm>
            <a:prstGeom prst="rect">
              <a:avLst/>
            </a:prstGeom>
          </p:spPr>
        </p:pic>
        <p:sp>
          <p:nvSpPr>
            <p:cNvPr id="5" name="Rectangle 4"/>
            <p:cNvSpPr/>
            <p:nvPr/>
          </p:nvSpPr>
          <p:spPr>
            <a:xfrm>
              <a:off x="5557657" y="3006161"/>
              <a:ext cx="6011825" cy="14936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pic>
        <p:nvPicPr>
          <p:cNvPr id="6" name="Picture 5"/>
          <p:cNvPicPr>
            <a:picLocks noChangeAspect="1"/>
          </p:cNvPicPr>
          <p:nvPr/>
        </p:nvPicPr>
        <p:blipFill>
          <a:blip r:embed="rId4"/>
          <a:stretch>
            <a:fillRect/>
          </a:stretch>
        </p:blipFill>
        <p:spPr>
          <a:xfrm>
            <a:off x="522711" y="1633196"/>
            <a:ext cx="4761905" cy="2095238"/>
          </a:xfrm>
          <a:prstGeom prst="rect">
            <a:avLst/>
          </a:prstGeom>
        </p:spPr>
      </p:pic>
      <p:sp>
        <p:nvSpPr>
          <p:cNvPr id="8" name="Arrow: Right 7"/>
          <p:cNvSpPr/>
          <p:nvPr/>
        </p:nvSpPr>
        <p:spPr>
          <a:xfrm rot="9291908">
            <a:off x="4468258" y="1486898"/>
            <a:ext cx="764944" cy="2925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00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4" y="265386"/>
            <a:ext cx="10179555" cy="1325563"/>
          </a:xfrm>
        </p:spPr>
        <p:txBody>
          <a:bodyPr>
            <a:normAutofit/>
          </a:bodyPr>
          <a:lstStyle/>
          <a:p>
            <a:r>
              <a:rPr lang="en-US" dirty="0">
                <a:solidFill>
                  <a:schemeClr val="accent1">
                    <a:lumMod val="75000"/>
                  </a:schemeClr>
                </a:solidFill>
                <a:latin typeface="+mn-lt"/>
              </a:rPr>
              <a:t>Add Existing Items and/or Create New</a:t>
            </a:r>
          </a:p>
        </p:txBody>
      </p:sp>
      <p:pic>
        <p:nvPicPr>
          <p:cNvPr id="3" name="Picture 2"/>
          <p:cNvPicPr>
            <a:picLocks noChangeAspect="1"/>
          </p:cNvPicPr>
          <p:nvPr/>
        </p:nvPicPr>
        <p:blipFill>
          <a:blip r:embed="rId3"/>
          <a:stretch>
            <a:fillRect/>
          </a:stretch>
        </p:blipFill>
        <p:spPr>
          <a:xfrm>
            <a:off x="2737481" y="1590949"/>
            <a:ext cx="6519335" cy="5152572"/>
          </a:xfrm>
          <a:prstGeom prst="rect">
            <a:avLst/>
          </a:prstGeom>
        </p:spPr>
      </p:pic>
      <p:sp>
        <p:nvSpPr>
          <p:cNvPr id="5" name="Rectangle 4"/>
          <p:cNvSpPr/>
          <p:nvPr/>
        </p:nvSpPr>
        <p:spPr>
          <a:xfrm>
            <a:off x="3355548" y="3837535"/>
            <a:ext cx="5788452" cy="3861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742521" y="4822871"/>
            <a:ext cx="6401479" cy="14327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1468193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98776" y="1627295"/>
            <a:ext cx="5571429" cy="5104762"/>
          </a:xfrm>
          <a:prstGeom prst="rect">
            <a:avLst/>
          </a:prstGeom>
        </p:spPr>
      </p:pic>
      <p:sp>
        <p:nvSpPr>
          <p:cNvPr id="2" name="Title 1"/>
          <p:cNvSpPr>
            <a:spLocks noGrp="1"/>
          </p:cNvSpPr>
          <p:nvPr>
            <p:ph type="title"/>
          </p:nvPr>
        </p:nvSpPr>
        <p:spPr>
          <a:xfrm>
            <a:off x="624114" y="265386"/>
            <a:ext cx="10179555" cy="1325563"/>
          </a:xfrm>
        </p:spPr>
        <p:txBody>
          <a:bodyPr>
            <a:normAutofit/>
          </a:bodyPr>
          <a:lstStyle/>
          <a:p>
            <a:r>
              <a:rPr lang="en-US" dirty="0">
                <a:solidFill>
                  <a:schemeClr val="accent1">
                    <a:lumMod val="75000"/>
                  </a:schemeClr>
                </a:solidFill>
                <a:latin typeface="+mn-lt"/>
              </a:rPr>
              <a:t>Assigning an Activity to Entire Job</a:t>
            </a:r>
          </a:p>
        </p:txBody>
      </p:sp>
      <p:sp>
        <p:nvSpPr>
          <p:cNvPr id="5" name="Rectangle 4"/>
          <p:cNvSpPr/>
          <p:nvPr/>
        </p:nvSpPr>
        <p:spPr>
          <a:xfrm>
            <a:off x="6276248" y="2435384"/>
            <a:ext cx="1518779" cy="298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953680" y="5622204"/>
            <a:ext cx="1420770" cy="11452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pic>
        <p:nvPicPr>
          <p:cNvPr id="7" name="Picture 6"/>
          <p:cNvPicPr>
            <a:picLocks noChangeAspect="1"/>
          </p:cNvPicPr>
          <p:nvPr/>
        </p:nvPicPr>
        <p:blipFill>
          <a:blip r:embed="rId4"/>
          <a:stretch>
            <a:fillRect/>
          </a:stretch>
        </p:blipFill>
        <p:spPr>
          <a:xfrm>
            <a:off x="555212" y="1627295"/>
            <a:ext cx="4219048" cy="2609524"/>
          </a:xfrm>
          <a:prstGeom prst="rect">
            <a:avLst/>
          </a:prstGeom>
        </p:spPr>
      </p:pic>
      <p:sp>
        <p:nvSpPr>
          <p:cNvPr id="8" name="Rectangle 7"/>
          <p:cNvSpPr/>
          <p:nvPr/>
        </p:nvSpPr>
        <p:spPr>
          <a:xfrm>
            <a:off x="624114" y="2329921"/>
            <a:ext cx="4150146" cy="3046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456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65" y="501146"/>
            <a:ext cx="10230338" cy="1325563"/>
          </a:xfrm>
        </p:spPr>
        <p:txBody>
          <a:bodyPr>
            <a:normAutofit/>
          </a:bodyPr>
          <a:lstStyle/>
          <a:p>
            <a:r>
              <a:rPr lang="en-US" dirty="0">
                <a:solidFill>
                  <a:schemeClr val="accent1">
                    <a:lumMod val="75000"/>
                  </a:schemeClr>
                </a:solidFill>
                <a:latin typeface="+mn-lt"/>
              </a:rPr>
              <a:t>Every Activity &amp; Form Assigned ONE Phase</a:t>
            </a:r>
          </a:p>
        </p:txBody>
      </p:sp>
      <p:pic>
        <p:nvPicPr>
          <p:cNvPr id="3" name="Picture 2"/>
          <p:cNvPicPr>
            <a:picLocks noChangeAspect="1"/>
          </p:cNvPicPr>
          <p:nvPr/>
        </p:nvPicPr>
        <p:blipFill>
          <a:blip r:embed="rId3"/>
          <a:stretch>
            <a:fillRect/>
          </a:stretch>
        </p:blipFill>
        <p:spPr>
          <a:xfrm>
            <a:off x="617864" y="1826709"/>
            <a:ext cx="6063797" cy="2121177"/>
          </a:xfrm>
          <a:prstGeom prst="rect">
            <a:avLst/>
          </a:prstGeom>
        </p:spPr>
      </p:pic>
      <p:sp>
        <p:nvSpPr>
          <p:cNvPr id="9" name="Rectangle 8"/>
          <p:cNvSpPr/>
          <p:nvPr/>
        </p:nvSpPr>
        <p:spPr>
          <a:xfrm>
            <a:off x="1287265" y="2075543"/>
            <a:ext cx="962450" cy="18723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pic>
        <p:nvPicPr>
          <p:cNvPr id="4" name="Picture 3"/>
          <p:cNvPicPr>
            <a:picLocks noChangeAspect="1"/>
          </p:cNvPicPr>
          <p:nvPr/>
        </p:nvPicPr>
        <p:blipFill>
          <a:blip r:embed="rId4"/>
          <a:stretch>
            <a:fillRect/>
          </a:stretch>
        </p:blipFill>
        <p:spPr>
          <a:xfrm>
            <a:off x="5733033" y="2869562"/>
            <a:ext cx="6208121" cy="3786419"/>
          </a:xfrm>
          <a:prstGeom prst="rect">
            <a:avLst/>
          </a:prstGeom>
        </p:spPr>
      </p:pic>
      <p:sp>
        <p:nvSpPr>
          <p:cNvPr id="6" name="Rectangle 5"/>
          <p:cNvSpPr/>
          <p:nvPr/>
        </p:nvSpPr>
        <p:spPr>
          <a:xfrm>
            <a:off x="5661100" y="2814205"/>
            <a:ext cx="2762219" cy="3369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 name="Rectangle 6"/>
          <p:cNvSpPr/>
          <p:nvPr/>
        </p:nvSpPr>
        <p:spPr>
          <a:xfrm>
            <a:off x="5714128" y="4728518"/>
            <a:ext cx="2979929" cy="3805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1584423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19" y="202411"/>
            <a:ext cx="10230338" cy="1325563"/>
          </a:xfrm>
        </p:spPr>
        <p:txBody>
          <a:bodyPr>
            <a:normAutofit/>
          </a:bodyPr>
          <a:lstStyle/>
          <a:p>
            <a:r>
              <a:rPr lang="en-US" dirty="0">
                <a:solidFill>
                  <a:schemeClr val="accent1">
                    <a:lumMod val="75000"/>
                  </a:schemeClr>
                </a:solidFill>
                <a:latin typeface="+mn-lt"/>
              </a:rPr>
              <a:t>Template is Assigned to Entire Job</a:t>
            </a:r>
          </a:p>
        </p:txBody>
      </p:sp>
      <p:pic>
        <p:nvPicPr>
          <p:cNvPr id="8" name="Picture 7"/>
          <p:cNvPicPr>
            <a:picLocks noChangeAspect="1"/>
          </p:cNvPicPr>
          <p:nvPr/>
        </p:nvPicPr>
        <p:blipFill>
          <a:blip r:embed="rId3"/>
          <a:stretch>
            <a:fillRect/>
          </a:stretch>
        </p:blipFill>
        <p:spPr>
          <a:xfrm>
            <a:off x="218657" y="1549343"/>
            <a:ext cx="3565447" cy="2304201"/>
          </a:xfrm>
          <a:prstGeom prst="rect">
            <a:avLst/>
          </a:prstGeom>
        </p:spPr>
      </p:pic>
      <p:pic>
        <p:nvPicPr>
          <p:cNvPr id="13" name="Picture 12"/>
          <p:cNvPicPr>
            <a:picLocks noChangeAspect="1"/>
          </p:cNvPicPr>
          <p:nvPr/>
        </p:nvPicPr>
        <p:blipFill>
          <a:blip r:embed="rId4"/>
          <a:stretch>
            <a:fillRect/>
          </a:stretch>
        </p:blipFill>
        <p:spPr>
          <a:xfrm>
            <a:off x="3963429" y="2220185"/>
            <a:ext cx="8228571" cy="4380952"/>
          </a:xfrm>
          <a:prstGeom prst="rect">
            <a:avLst/>
          </a:prstGeom>
        </p:spPr>
      </p:pic>
      <p:sp>
        <p:nvSpPr>
          <p:cNvPr id="6" name="Rectangle 5"/>
          <p:cNvSpPr/>
          <p:nvPr/>
        </p:nvSpPr>
        <p:spPr>
          <a:xfrm>
            <a:off x="11120339" y="4064092"/>
            <a:ext cx="993198" cy="269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507315" y="4955263"/>
            <a:ext cx="993198" cy="269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80657" y="2156233"/>
            <a:ext cx="3422209" cy="269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1177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01601" y="438952"/>
            <a:ext cx="4495238" cy="6419048"/>
          </a:xfrm>
          <a:prstGeom prst="rect">
            <a:avLst/>
          </a:prstGeom>
        </p:spPr>
      </p:pic>
      <p:sp>
        <p:nvSpPr>
          <p:cNvPr id="2" name="Title 1"/>
          <p:cNvSpPr>
            <a:spLocks noGrp="1"/>
          </p:cNvSpPr>
          <p:nvPr>
            <p:ph type="title"/>
          </p:nvPr>
        </p:nvSpPr>
        <p:spPr>
          <a:xfrm>
            <a:off x="140347" y="0"/>
            <a:ext cx="10230338" cy="1325563"/>
          </a:xfrm>
        </p:spPr>
        <p:txBody>
          <a:bodyPr>
            <a:normAutofit/>
          </a:bodyPr>
          <a:lstStyle/>
          <a:p>
            <a:r>
              <a:rPr lang="en-US" dirty="0">
                <a:solidFill>
                  <a:schemeClr val="accent1">
                    <a:lumMod val="75000"/>
                  </a:schemeClr>
                </a:solidFill>
                <a:latin typeface="+mn-lt"/>
              </a:rPr>
              <a:t>Fab for Main House on 3/20</a:t>
            </a:r>
          </a:p>
        </p:txBody>
      </p:sp>
      <p:pic>
        <p:nvPicPr>
          <p:cNvPr id="8" name="Picture 7"/>
          <p:cNvPicPr>
            <a:picLocks noChangeAspect="1"/>
          </p:cNvPicPr>
          <p:nvPr/>
        </p:nvPicPr>
        <p:blipFill>
          <a:blip r:embed="rId4"/>
          <a:stretch>
            <a:fillRect/>
          </a:stretch>
        </p:blipFill>
        <p:spPr>
          <a:xfrm>
            <a:off x="798076" y="1549343"/>
            <a:ext cx="3565447" cy="2304201"/>
          </a:xfrm>
          <a:prstGeom prst="rect">
            <a:avLst/>
          </a:prstGeom>
        </p:spPr>
      </p:pic>
      <p:sp>
        <p:nvSpPr>
          <p:cNvPr id="6" name="Rectangle 5"/>
          <p:cNvSpPr/>
          <p:nvPr/>
        </p:nvSpPr>
        <p:spPr>
          <a:xfrm>
            <a:off x="6984075" y="2313662"/>
            <a:ext cx="2748399" cy="269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60076" y="2364458"/>
            <a:ext cx="3422209" cy="269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984075" y="4316526"/>
            <a:ext cx="993198" cy="269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0218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23066" y="1467092"/>
            <a:ext cx="4247619" cy="4638095"/>
          </a:xfrm>
          <a:prstGeom prst="rect">
            <a:avLst/>
          </a:prstGeom>
        </p:spPr>
      </p:pic>
      <p:sp>
        <p:nvSpPr>
          <p:cNvPr id="2" name="Title 1"/>
          <p:cNvSpPr>
            <a:spLocks noGrp="1"/>
          </p:cNvSpPr>
          <p:nvPr>
            <p:ph type="title"/>
          </p:nvPr>
        </p:nvSpPr>
        <p:spPr>
          <a:xfrm>
            <a:off x="140347" y="0"/>
            <a:ext cx="10230338" cy="1325563"/>
          </a:xfrm>
        </p:spPr>
        <p:txBody>
          <a:bodyPr>
            <a:normAutofit/>
          </a:bodyPr>
          <a:lstStyle/>
          <a:p>
            <a:r>
              <a:rPr lang="en-US" dirty="0">
                <a:solidFill>
                  <a:schemeClr val="accent1">
                    <a:lumMod val="75000"/>
                  </a:schemeClr>
                </a:solidFill>
                <a:latin typeface="+mn-lt"/>
              </a:rPr>
              <a:t>Fab for mother-in-law on 4/11</a:t>
            </a:r>
          </a:p>
        </p:txBody>
      </p:sp>
      <p:pic>
        <p:nvPicPr>
          <p:cNvPr id="8" name="Picture 7"/>
          <p:cNvPicPr>
            <a:picLocks noChangeAspect="1"/>
          </p:cNvPicPr>
          <p:nvPr/>
        </p:nvPicPr>
        <p:blipFill>
          <a:blip r:embed="rId4"/>
          <a:stretch>
            <a:fillRect/>
          </a:stretch>
        </p:blipFill>
        <p:spPr>
          <a:xfrm>
            <a:off x="698482" y="1549343"/>
            <a:ext cx="3565447" cy="2304201"/>
          </a:xfrm>
          <a:prstGeom prst="rect">
            <a:avLst/>
          </a:prstGeom>
        </p:spPr>
      </p:pic>
      <p:sp>
        <p:nvSpPr>
          <p:cNvPr id="6" name="Rectangle 5"/>
          <p:cNvSpPr/>
          <p:nvPr/>
        </p:nvSpPr>
        <p:spPr>
          <a:xfrm>
            <a:off x="7716820" y="3606221"/>
            <a:ext cx="2748399" cy="269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60482" y="3052527"/>
            <a:ext cx="3422209" cy="269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89661" y="4287739"/>
            <a:ext cx="993198" cy="269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977217" y="3244334"/>
            <a:ext cx="237566" cy="369332"/>
          </a:xfrm>
          <a:prstGeom prst="rect">
            <a:avLst/>
          </a:prstGeom>
        </p:spPr>
        <p:txBody>
          <a:bodyPr wrap="none">
            <a:spAutoFit/>
          </a:bodyPr>
          <a:lstStyle/>
          <a:p>
            <a:r>
              <a:rPr lang="en-US" dirty="0"/>
              <a:t> </a:t>
            </a:r>
          </a:p>
        </p:txBody>
      </p:sp>
      <p:sp>
        <p:nvSpPr>
          <p:cNvPr id="5" name="Rectangle 4"/>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18761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8" y="32176"/>
            <a:ext cx="10230338" cy="1325563"/>
          </a:xfrm>
        </p:spPr>
        <p:txBody>
          <a:bodyPr>
            <a:normAutofit/>
          </a:bodyPr>
          <a:lstStyle/>
          <a:p>
            <a:r>
              <a:rPr lang="en-US" dirty="0">
                <a:solidFill>
                  <a:schemeClr val="accent1">
                    <a:lumMod val="75000"/>
                  </a:schemeClr>
                </a:solidFill>
                <a:latin typeface="+mn-lt"/>
              </a:rPr>
              <a:t>Communicating in Print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731" y="-487054"/>
            <a:ext cx="4666808" cy="69947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342" y="1357739"/>
            <a:ext cx="6667500" cy="48387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19738"/>
            <a:ext cx="4037344" cy="290163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6227" y="3048000"/>
            <a:ext cx="7943850" cy="3810000"/>
          </a:xfrm>
          <a:prstGeom prst="rect">
            <a:avLst/>
          </a:prstGeom>
        </p:spPr>
      </p:pic>
    </p:spTree>
    <p:extLst>
      <p:ext uri="{BB962C8B-B14F-4D97-AF65-F5344CB8AC3E}">
        <p14:creationId xmlns:p14="http://schemas.microsoft.com/office/powerpoint/2010/main" val="80809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3"/>
          <a:stretch>
            <a:fillRect/>
          </a:stretch>
        </p:blipFill>
        <p:spPr>
          <a:xfrm>
            <a:off x="104792" y="-9525"/>
            <a:ext cx="12014789" cy="6759652"/>
          </a:xfrm>
          <a:prstGeom prst="rect">
            <a:avLst/>
          </a:prstGeom>
        </p:spPr>
      </p:pic>
    </p:spTree>
    <p:extLst>
      <p:ext uri="{BB962C8B-B14F-4D97-AF65-F5344CB8AC3E}">
        <p14:creationId xmlns:p14="http://schemas.microsoft.com/office/powerpoint/2010/main" val="401747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81" y="385261"/>
            <a:ext cx="10230338" cy="1325563"/>
          </a:xfrm>
        </p:spPr>
        <p:txBody>
          <a:bodyPr>
            <a:normAutofit/>
          </a:bodyPr>
          <a:lstStyle/>
          <a:p>
            <a:r>
              <a:rPr lang="en-US" dirty="0">
                <a:solidFill>
                  <a:schemeClr val="accent1">
                    <a:lumMod val="75000"/>
                  </a:schemeClr>
                </a:solidFill>
                <a:latin typeface="+mn-lt"/>
              </a:rPr>
              <a:t>Communicating in Print</a:t>
            </a:r>
          </a:p>
        </p:txBody>
      </p:sp>
      <p:pic>
        <p:nvPicPr>
          <p:cNvPr id="7" name="Picture 6"/>
          <p:cNvPicPr>
            <a:picLocks noChangeAspect="1"/>
          </p:cNvPicPr>
          <p:nvPr/>
        </p:nvPicPr>
        <p:blipFill>
          <a:blip r:embed="rId3"/>
          <a:stretch>
            <a:fillRect/>
          </a:stretch>
        </p:blipFill>
        <p:spPr>
          <a:xfrm>
            <a:off x="434042" y="2182423"/>
            <a:ext cx="5762664" cy="4757058"/>
          </a:xfrm>
          <a:prstGeom prst="rect">
            <a:avLst/>
          </a:prstGeom>
          <a:ln w="19050">
            <a:solidFill>
              <a:schemeClr val="tx1"/>
            </a:solidFill>
          </a:ln>
        </p:spPr>
      </p:pic>
      <p:pic>
        <p:nvPicPr>
          <p:cNvPr id="8" name="Picture 7"/>
          <p:cNvPicPr>
            <a:picLocks noChangeAspect="1"/>
          </p:cNvPicPr>
          <p:nvPr/>
        </p:nvPicPr>
        <p:blipFill>
          <a:blip r:embed="rId4"/>
          <a:stretch>
            <a:fillRect/>
          </a:stretch>
        </p:blipFill>
        <p:spPr>
          <a:xfrm>
            <a:off x="6672404" y="711793"/>
            <a:ext cx="4928905" cy="3485634"/>
          </a:xfrm>
          <a:prstGeom prst="rect">
            <a:avLst/>
          </a:prstGeom>
          <a:noFill/>
          <a:ln w="25400">
            <a:solidFill>
              <a:schemeClr val="tx1"/>
            </a:solidFill>
          </a:ln>
        </p:spPr>
      </p:pic>
    </p:spTree>
    <p:extLst>
      <p:ext uri="{BB962C8B-B14F-4D97-AF65-F5344CB8AC3E}">
        <p14:creationId xmlns:p14="http://schemas.microsoft.com/office/powerpoint/2010/main" val="208913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576" y="277851"/>
            <a:ext cx="7009159" cy="1325563"/>
          </a:xfrm>
        </p:spPr>
        <p:txBody>
          <a:bodyPr>
            <a:normAutofit/>
          </a:bodyPr>
          <a:lstStyle/>
          <a:p>
            <a:r>
              <a:rPr lang="en-US" dirty="0">
                <a:solidFill>
                  <a:schemeClr val="accent1">
                    <a:lumMod val="75000"/>
                  </a:schemeClr>
                </a:solidFill>
                <a:latin typeface="+mn-lt"/>
              </a:rPr>
              <a:t>Might collapse by default</a:t>
            </a:r>
          </a:p>
        </p:txBody>
      </p:sp>
      <p:sp>
        <p:nvSpPr>
          <p:cNvPr id="5" name="Rectangle 4"/>
          <p:cNvSpPr/>
          <p:nvPr/>
        </p:nvSpPr>
        <p:spPr>
          <a:xfrm>
            <a:off x="1511785" y="5927400"/>
            <a:ext cx="6095705" cy="646331"/>
          </a:xfrm>
          <a:prstGeom prst="rect">
            <a:avLst/>
          </a:prstGeom>
        </p:spPr>
        <p:txBody>
          <a:bodyPr wrap="square">
            <a:spAutoFit/>
          </a:bodyPr>
          <a:lstStyle/>
          <a:p>
            <a:r>
              <a:rPr lang="en-US" sz="3600" i="1" dirty="0">
                <a:solidFill>
                  <a:schemeClr val="accent1">
                    <a:lumMod val="75000"/>
                  </a:schemeClr>
                </a:solidFill>
              </a:rPr>
              <a:t>Expand or collapse with </a:t>
            </a:r>
            <a:endParaRPr lang="en-US" sz="3600" dirty="0"/>
          </a:p>
        </p:txBody>
      </p:sp>
      <p:sp>
        <p:nvSpPr>
          <p:cNvPr id="7" name="TextBox 6"/>
          <p:cNvSpPr txBox="1"/>
          <p:nvPr/>
        </p:nvSpPr>
        <p:spPr>
          <a:xfrm>
            <a:off x="5931906" y="5867094"/>
            <a:ext cx="1578457" cy="769441"/>
          </a:xfrm>
          <a:prstGeom prst="rect">
            <a:avLst/>
          </a:prstGeom>
          <a:noFill/>
        </p:spPr>
        <p:txBody>
          <a:bodyPr wrap="square" rtlCol="0">
            <a:spAutoFit/>
          </a:bodyPr>
          <a:lstStyle/>
          <a:p>
            <a:r>
              <a:rPr lang="en-US" sz="4400" dirty="0"/>
              <a:t>+     -</a:t>
            </a:r>
          </a:p>
        </p:txBody>
      </p:sp>
      <p:sp>
        <p:nvSpPr>
          <p:cNvPr id="8" name="TextBox 7"/>
          <p:cNvSpPr txBox="1"/>
          <p:nvPr/>
        </p:nvSpPr>
        <p:spPr>
          <a:xfrm>
            <a:off x="6326029" y="5927399"/>
            <a:ext cx="684803" cy="646331"/>
          </a:xfrm>
          <a:prstGeom prst="rect">
            <a:avLst/>
          </a:prstGeom>
          <a:noFill/>
        </p:spPr>
        <p:txBody>
          <a:bodyPr wrap="none" rtlCol="0">
            <a:spAutoFit/>
          </a:bodyPr>
          <a:lstStyle/>
          <a:p>
            <a:r>
              <a:rPr lang="en-US" sz="3600" i="1" dirty="0">
                <a:solidFill>
                  <a:schemeClr val="accent1">
                    <a:lumMod val="75000"/>
                  </a:schemeClr>
                </a:solidFill>
              </a:rPr>
              <a:t>or </a:t>
            </a:r>
          </a:p>
        </p:txBody>
      </p:sp>
      <p:pic>
        <p:nvPicPr>
          <p:cNvPr id="9" name="Picture 8"/>
          <p:cNvPicPr>
            <a:picLocks noChangeAspect="1"/>
          </p:cNvPicPr>
          <p:nvPr/>
        </p:nvPicPr>
        <p:blipFill>
          <a:blip r:embed="rId3"/>
          <a:stretch>
            <a:fillRect/>
          </a:stretch>
        </p:blipFill>
        <p:spPr>
          <a:xfrm>
            <a:off x="1458576" y="1666218"/>
            <a:ext cx="8913226" cy="4052547"/>
          </a:xfrm>
          <a:prstGeom prst="rect">
            <a:avLst/>
          </a:prstGeom>
        </p:spPr>
      </p:pic>
    </p:spTree>
    <p:extLst>
      <p:ext uri="{BB962C8B-B14F-4D97-AF65-F5344CB8AC3E}">
        <p14:creationId xmlns:p14="http://schemas.microsoft.com/office/powerpoint/2010/main" val="53364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81" y="385261"/>
            <a:ext cx="10230338" cy="1325563"/>
          </a:xfrm>
        </p:spPr>
        <p:txBody>
          <a:bodyPr>
            <a:normAutofit/>
          </a:bodyPr>
          <a:lstStyle/>
          <a:p>
            <a:r>
              <a:rPr lang="en-US" dirty="0">
                <a:solidFill>
                  <a:schemeClr val="accent1">
                    <a:lumMod val="75000"/>
                  </a:schemeClr>
                </a:solidFill>
                <a:latin typeface="+mn-lt"/>
              </a:rPr>
              <a:t>Set forms to be collapsed by default</a:t>
            </a:r>
          </a:p>
        </p:txBody>
      </p:sp>
      <p:pic>
        <p:nvPicPr>
          <p:cNvPr id="5" name="Picture 4"/>
          <p:cNvPicPr>
            <a:picLocks noChangeAspect="1"/>
          </p:cNvPicPr>
          <p:nvPr/>
        </p:nvPicPr>
        <p:blipFill>
          <a:blip r:embed="rId3"/>
          <a:stretch>
            <a:fillRect/>
          </a:stretch>
        </p:blipFill>
        <p:spPr>
          <a:xfrm>
            <a:off x="666072" y="1710824"/>
            <a:ext cx="4390476" cy="3800000"/>
          </a:xfrm>
          <a:prstGeom prst="rect">
            <a:avLst/>
          </a:prstGeom>
          <a:ln w="15875">
            <a:solidFill>
              <a:schemeClr val="tx1"/>
            </a:solidFill>
          </a:ln>
        </p:spPr>
      </p:pic>
      <p:pic>
        <p:nvPicPr>
          <p:cNvPr id="6" name="Picture 5"/>
          <p:cNvPicPr>
            <a:picLocks noChangeAspect="1"/>
          </p:cNvPicPr>
          <p:nvPr/>
        </p:nvPicPr>
        <p:blipFill>
          <a:blip r:embed="rId4"/>
          <a:stretch>
            <a:fillRect/>
          </a:stretch>
        </p:blipFill>
        <p:spPr>
          <a:xfrm>
            <a:off x="6145450" y="1476443"/>
            <a:ext cx="5073589" cy="5161478"/>
          </a:xfrm>
          <a:prstGeom prst="rect">
            <a:avLst/>
          </a:prstGeom>
        </p:spPr>
      </p:pic>
      <p:sp>
        <p:nvSpPr>
          <p:cNvPr id="9" name="Rectangle 8"/>
          <p:cNvSpPr/>
          <p:nvPr/>
        </p:nvSpPr>
        <p:spPr>
          <a:xfrm>
            <a:off x="666072" y="3308808"/>
            <a:ext cx="2762219" cy="2733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p:cNvSpPr/>
          <p:nvPr/>
        </p:nvSpPr>
        <p:spPr>
          <a:xfrm>
            <a:off x="6808152" y="3939164"/>
            <a:ext cx="764944" cy="2925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98311" y="2528628"/>
            <a:ext cx="3572452" cy="1204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02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81" y="192757"/>
            <a:ext cx="10230338" cy="1325563"/>
          </a:xfrm>
        </p:spPr>
        <p:txBody>
          <a:bodyPr>
            <a:normAutofit/>
          </a:bodyPr>
          <a:lstStyle/>
          <a:p>
            <a:r>
              <a:rPr lang="en-US" dirty="0">
                <a:solidFill>
                  <a:schemeClr val="accent1">
                    <a:lumMod val="75000"/>
                  </a:schemeClr>
                </a:solidFill>
                <a:latin typeface="+mn-lt"/>
              </a:rPr>
              <a:t>Set to print landscape</a:t>
            </a:r>
          </a:p>
        </p:txBody>
      </p:sp>
      <p:pic>
        <p:nvPicPr>
          <p:cNvPr id="7" name="Picture 6"/>
          <p:cNvPicPr>
            <a:picLocks noChangeAspect="1"/>
          </p:cNvPicPr>
          <p:nvPr/>
        </p:nvPicPr>
        <p:blipFill>
          <a:blip r:embed="rId3"/>
          <a:stretch>
            <a:fillRect/>
          </a:stretch>
        </p:blipFill>
        <p:spPr>
          <a:xfrm>
            <a:off x="2128031" y="1417647"/>
            <a:ext cx="7059637" cy="4992450"/>
          </a:xfrm>
          <a:prstGeom prst="rect">
            <a:avLst/>
          </a:prstGeom>
          <a:noFill/>
          <a:ln w="25400">
            <a:solidFill>
              <a:schemeClr val="tx1"/>
            </a:solidFill>
          </a:ln>
        </p:spPr>
      </p:pic>
    </p:spTree>
    <p:extLst>
      <p:ext uri="{BB962C8B-B14F-4D97-AF65-F5344CB8AC3E}">
        <p14:creationId xmlns:p14="http://schemas.microsoft.com/office/powerpoint/2010/main" val="1613974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81" y="385261"/>
            <a:ext cx="10230338" cy="1325563"/>
          </a:xfrm>
        </p:spPr>
        <p:txBody>
          <a:bodyPr>
            <a:normAutofit/>
          </a:bodyPr>
          <a:lstStyle/>
          <a:p>
            <a:r>
              <a:rPr lang="en-US" dirty="0">
                <a:solidFill>
                  <a:schemeClr val="accent1">
                    <a:lumMod val="75000"/>
                  </a:schemeClr>
                </a:solidFill>
                <a:latin typeface="+mn-lt"/>
              </a:rPr>
              <a:t>Job&gt;Edit Settings and then Edit Form Info</a:t>
            </a:r>
          </a:p>
        </p:txBody>
      </p:sp>
      <p:pic>
        <p:nvPicPr>
          <p:cNvPr id="5" name="Picture 4"/>
          <p:cNvPicPr>
            <a:picLocks noChangeAspect="1"/>
          </p:cNvPicPr>
          <p:nvPr/>
        </p:nvPicPr>
        <p:blipFill>
          <a:blip r:embed="rId3"/>
          <a:stretch>
            <a:fillRect/>
          </a:stretch>
        </p:blipFill>
        <p:spPr>
          <a:xfrm>
            <a:off x="5320809" y="1630447"/>
            <a:ext cx="5942636" cy="4315667"/>
          </a:xfrm>
          <a:prstGeom prst="rect">
            <a:avLst/>
          </a:prstGeom>
          <a:ln w="15875">
            <a:solidFill>
              <a:schemeClr val="tx1"/>
            </a:solidFill>
          </a:ln>
        </p:spPr>
      </p:pic>
      <p:sp>
        <p:nvSpPr>
          <p:cNvPr id="11" name="Rectangle 10"/>
          <p:cNvSpPr/>
          <p:nvPr/>
        </p:nvSpPr>
        <p:spPr>
          <a:xfrm>
            <a:off x="5349090" y="2031790"/>
            <a:ext cx="1106906" cy="3044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542681" y="1630447"/>
            <a:ext cx="4324560" cy="3197515"/>
          </a:xfrm>
          <a:prstGeom prst="rect">
            <a:avLst/>
          </a:prstGeom>
        </p:spPr>
      </p:pic>
      <p:sp>
        <p:nvSpPr>
          <p:cNvPr id="9" name="Arrow: Right 8"/>
          <p:cNvSpPr/>
          <p:nvPr/>
        </p:nvSpPr>
        <p:spPr>
          <a:xfrm rot="10800000">
            <a:off x="1177814" y="2789184"/>
            <a:ext cx="481303" cy="3336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84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81" y="168445"/>
            <a:ext cx="10230338" cy="1325563"/>
          </a:xfrm>
        </p:spPr>
        <p:txBody>
          <a:bodyPr>
            <a:normAutofit/>
          </a:bodyPr>
          <a:lstStyle/>
          <a:p>
            <a:r>
              <a:rPr lang="en-US" dirty="0">
                <a:solidFill>
                  <a:schemeClr val="accent1">
                    <a:lumMod val="75000"/>
                  </a:schemeClr>
                </a:solidFill>
                <a:latin typeface="+mn-lt"/>
              </a:rPr>
              <a:t>Set to print landscape</a:t>
            </a:r>
          </a:p>
        </p:txBody>
      </p:sp>
      <p:pic>
        <p:nvPicPr>
          <p:cNvPr id="3" name="Picture 2"/>
          <p:cNvPicPr>
            <a:picLocks noChangeAspect="1"/>
          </p:cNvPicPr>
          <p:nvPr/>
        </p:nvPicPr>
        <p:blipFill>
          <a:blip r:embed="rId3"/>
          <a:stretch>
            <a:fillRect/>
          </a:stretch>
        </p:blipFill>
        <p:spPr>
          <a:xfrm>
            <a:off x="655241" y="1404574"/>
            <a:ext cx="4780216" cy="3993996"/>
          </a:xfrm>
          <a:prstGeom prst="rect">
            <a:avLst/>
          </a:prstGeom>
        </p:spPr>
      </p:pic>
      <p:sp>
        <p:nvSpPr>
          <p:cNvPr id="10" name="Arrow: Right 9"/>
          <p:cNvSpPr/>
          <p:nvPr/>
        </p:nvSpPr>
        <p:spPr>
          <a:xfrm>
            <a:off x="1375777" y="2371842"/>
            <a:ext cx="764944" cy="2925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151334" y="1404574"/>
            <a:ext cx="5342221" cy="5104201"/>
          </a:xfrm>
          <a:prstGeom prst="rect">
            <a:avLst/>
          </a:prstGeom>
        </p:spPr>
      </p:pic>
      <p:sp>
        <p:nvSpPr>
          <p:cNvPr id="11" name="Rectangle 10"/>
          <p:cNvSpPr/>
          <p:nvPr/>
        </p:nvSpPr>
        <p:spPr>
          <a:xfrm>
            <a:off x="8729994" y="2583182"/>
            <a:ext cx="1690545" cy="9326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203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7077</TotalTime>
  <Words>1381</Words>
  <Application>Microsoft Office PowerPoint</Application>
  <PresentationFormat>Widescreen</PresentationFormat>
  <Paragraphs>151</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JobTracker Forms Part 2: Formatting &amp; Phases</vt:lpstr>
      <vt:lpstr>Working with Forms &amp; Phases</vt:lpstr>
      <vt:lpstr>Communicating in Print</vt:lpstr>
      <vt:lpstr>Communicating in Print</vt:lpstr>
      <vt:lpstr>Might collapse by default</vt:lpstr>
      <vt:lpstr>Set forms to be collapsed by default</vt:lpstr>
      <vt:lpstr>Set to print landscape</vt:lpstr>
      <vt:lpstr>Job&gt;Edit Settings and then Edit Form Info</vt:lpstr>
      <vt:lpstr>Set to print landscape</vt:lpstr>
      <vt:lpstr>Swap width and height</vt:lpstr>
      <vt:lpstr>Format individual fields</vt:lpstr>
      <vt:lpstr>Edit Form Fields</vt:lpstr>
      <vt:lpstr>Edit Form Fields</vt:lpstr>
      <vt:lpstr>Edit Form Fields</vt:lpstr>
      <vt:lpstr>Edit Form Fields</vt:lpstr>
      <vt:lpstr>Formatting for communication</vt:lpstr>
      <vt:lpstr>Formatting for communication</vt:lpstr>
      <vt:lpstr>Import a JobForm</vt:lpstr>
      <vt:lpstr>Manage Unresolved Fields</vt:lpstr>
      <vt:lpstr>Organizing Jobs with Phases</vt:lpstr>
      <vt:lpstr>Assign Activities to Phases</vt:lpstr>
      <vt:lpstr>Assign Forms to Phase</vt:lpstr>
      <vt:lpstr>Add a Job Phase</vt:lpstr>
      <vt:lpstr>Add Existing Items and/or Create New</vt:lpstr>
      <vt:lpstr>Assigning an Activity to Entire Job</vt:lpstr>
      <vt:lpstr>Every Activity &amp; Form Assigned ONE Phase</vt:lpstr>
      <vt:lpstr>Template is Assigned to Entire Job</vt:lpstr>
      <vt:lpstr>Fab for Main House on 3/20</vt:lpstr>
      <vt:lpstr>Fab for mother-in-law on 4/11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Reporting in JobTracker</dc:title>
  <dc:creator>Patrick Foley</dc:creator>
  <cp:lastModifiedBy>Eric Hollander</cp:lastModifiedBy>
  <cp:revision>134</cp:revision>
  <cp:lastPrinted>2016-05-25T15:20:52Z</cp:lastPrinted>
  <dcterms:created xsi:type="dcterms:W3CDTF">2016-02-23T20:02:17Z</dcterms:created>
  <dcterms:modified xsi:type="dcterms:W3CDTF">2017-05-12T17:22:18Z</dcterms:modified>
</cp:coreProperties>
</file>